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D7567-C3EC-42EE-B0CA-431C867066BA}" type="datetimeFigureOut">
              <a:rPr lang="ru-RU" smtClean="0"/>
              <a:t>13.12.2009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2FC02-8577-4B18-8BB9-A2B123ACB33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2FC02-8577-4B18-8BB9-A2B123ACB336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2FC02-8577-4B18-8BB9-A2B123ACB336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2FC02-8577-4B18-8BB9-A2B123ACB336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7964-BEC5-41D2-B827-1312C073C76B}" type="datetimeFigureOut">
              <a:rPr lang="ru-RU" smtClean="0"/>
              <a:t>13.12.2009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CEDD-A56D-4E94-ABF8-7847771EC10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7964-BEC5-41D2-B827-1312C073C76B}" type="datetimeFigureOut">
              <a:rPr lang="ru-RU" smtClean="0"/>
              <a:t>13.12.2009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CEDD-A56D-4E94-ABF8-7847771EC1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7964-BEC5-41D2-B827-1312C073C76B}" type="datetimeFigureOut">
              <a:rPr lang="ru-RU" smtClean="0"/>
              <a:t>13.12.2009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CEDD-A56D-4E94-ABF8-7847771EC1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7964-BEC5-41D2-B827-1312C073C76B}" type="datetimeFigureOut">
              <a:rPr lang="ru-RU" smtClean="0"/>
              <a:t>13.12.2009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CEDD-A56D-4E94-ABF8-7847771EC1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7964-BEC5-41D2-B827-1312C073C76B}" type="datetimeFigureOut">
              <a:rPr lang="ru-RU" smtClean="0"/>
              <a:t>13.12.2009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07ECEDD-A56D-4E94-ABF8-7847771EC1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7964-BEC5-41D2-B827-1312C073C76B}" type="datetimeFigureOut">
              <a:rPr lang="ru-RU" smtClean="0"/>
              <a:t>13.12.2009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CEDD-A56D-4E94-ABF8-7847771EC1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7964-BEC5-41D2-B827-1312C073C76B}" type="datetimeFigureOut">
              <a:rPr lang="ru-RU" smtClean="0"/>
              <a:t>13.12.2009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CEDD-A56D-4E94-ABF8-7847771EC1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7964-BEC5-41D2-B827-1312C073C76B}" type="datetimeFigureOut">
              <a:rPr lang="ru-RU" smtClean="0"/>
              <a:t>13.12.2009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CEDD-A56D-4E94-ABF8-7847771EC1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7964-BEC5-41D2-B827-1312C073C76B}" type="datetimeFigureOut">
              <a:rPr lang="ru-RU" smtClean="0"/>
              <a:t>13.12.2009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CEDD-A56D-4E94-ABF8-7847771EC1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7964-BEC5-41D2-B827-1312C073C76B}" type="datetimeFigureOut">
              <a:rPr lang="ru-RU" smtClean="0"/>
              <a:t>13.12.2009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CEDD-A56D-4E94-ABF8-7847771EC1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7964-BEC5-41D2-B827-1312C073C76B}" type="datetimeFigureOut">
              <a:rPr lang="ru-RU" smtClean="0"/>
              <a:t>13.12.2009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CEDD-A56D-4E94-ABF8-7847771EC1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9A67964-BEC5-41D2-B827-1312C073C76B}" type="datetimeFigureOut">
              <a:rPr lang="ru-RU" smtClean="0"/>
              <a:t>13.12.2009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7ECEDD-A56D-4E94-ABF8-7847771EC10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Роберт Гиффен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472518" cy="4880624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Гиффен </a:t>
            </a:r>
            <a:r>
              <a:rPr lang="ru-RU" sz="2000" dirty="0" smtClean="0"/>
              <a:t>родился в </a:t>
            </a:r>
            <a:r>
              <a:rPr lang="ru-RU" sz="2000" dirty="0" smtClean="0"/>
              <a:t>Ланкашире</a:t>
            </a:r>
          </a:p>
          <a:p>
            <a:pPr algn="just"/>
            <a:r>
              <a:rPr lang="ru-RU" sz="2000" dirty="0" smtClean="0"/>
              <a:t>В </a:t>
            </a:r>
            <a:r>
              <a:rPr lang="ru-RU" sz="2000" dirty="0" smtClean="0"/>
              <a:t>возрасте 23 лет Гиффен начал заниматься журналистикой, на поприще которой он действовал достаточно </a:t>
            </a:r>
            <a:r>
              <a:rPr lang="ru-RU" sz="2000" dirty="0" smtClean="0"/>
              <a:t>успешно</a:t>
            </a:r>
          </a:p>
          <a:p>
            <a:pPr algn="just"/>
            <a:r>
              <a:rPr lang="ru-RU" sz="2000" dirty="0" smtClean="0"/>
              <a:t>Он начал как заместитель редактора Stirling Journal. Затем, в 1862 г., он переехал в Лондон для работы в Globe, после чего, в 1866 г., он перешел в Fortnightly Review, а в 1868 г. стал заместителем редактора в Economist, - пост, на котором он проработал до следующего изменения в его деятельности 1876 г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Последней </a:t>
            </a:r>
            <a:r>
              <a:rPr lang="ru-RU" sz="2000" dirty="0" smtClean="0"/>
              <a:t>карьерой Гиффена стала работа в качестве профессионального государственного служащего, сначала в качестве начальника статистического департамента в Министерстве торговли, а затем в качестве заместителя министра в том же министерстве. В отставку с государственной службы он ушел в возрасте 60 лет. </a:t>
            </a:r>
            <a:endParaRPr lang="ru-RU" sz="2000" dirty="0" smtClean="0"/>
          </a:p>
          <a:p>
            <a:pPr algn="just"/>
            <a:r>
              <a:rPr lang="ru-RU" sz="2000" dirty="0" smtClean="0"/>
              <a:t>Умер </a:t>
            </a:r>
            <a:r>
              <a:rPr lang="ru-RU" sz="2000" dirty="0" smtClean="0"/>
              <a:t>12 </a:t>
            </a:r>
            <a:r>
              <a:rPr lang="ru-RU" sz="2000" dirty="0" smtClean="0"/>
              <a:t>апреля 1910 г. и похоронен в Strathaven.</a:t>
            </a:r>
          </a:p>
          <a:p>
            <a:pPr algn="just"/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ru-RU" dirty="0" smtClean="0"/>
              <a:t>Парадокс Гиффена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84" y="1000108"/>
            <a:ext cx="8972584" cy="53092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/>
              <a:t>         Самый </a:t>
            </a:r>
            <a:r>
              <a:rPr lang="ru-RU" sz="2000" dirty="0" smtClean="0"/>
              <a:t>известный парадокс в экономической теории - "парадокс Гиффена". Р.Гиффен обратил внимание на то, что во время голода в Ирландии в середине XIX века объем спроса на картофель существенно увеличился при росте цен на него, что полностью противоречит классической постановке закона спроса - при росте цены на товар объем приобретаемого товара должен </a:t>
            </a:r>
            <a:r>
              <a:rPr lang="ru-RU" sz="2000" dirty="0" smtClean="0"/>
              <a:t>уменьшаться. Это </a:t>
            </a:r>
            <a:r>
              <a:rPr lang="ru-RU" sz="2000" dirty="0" smtClean="0"/>
              <a:t>явление и получило название "парадокса Гиффена". В экономической теории, которая рассматривает множество различных товаров, даже выделяют особо нормальные товары и "товары </a:t>
            </a:r>
            <a:r>
              <a:rPr lang="ru-RU" sz="2000" dirty="0" smtClean="0"/>
              <a:t>Гиффена</a:t>
            </a:r>
            <a:r>
              <a:rPr lang="ru-RU" sz="2000" dirty="0" smtClean="0"/>
              <a:t>". </a:t>
            </a: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           Парадокс </a:t>
            </a:r>
            <a:r>
              <a:rPr lang="ru-RU" sz="2000" dirty="0" smtClean="0"/>
              <a:t>Гиффена экономистами объясняется следующим образом: "Дело в том, что картофель представлял основной продукт питания ирландских бедняков. Повышение его цены вынудило их сократить потребление других, более дорогих и качественных продуктов. Поскольку все же картофель оставался сравнительно наиболее дешевым продуктом, объем спроса на него вырос... подобная ситуация представляет единственно возможное исключение из общего закона спроса".</a:t>
            </a:r>
            <a:br>
              <a:rPr lang="ru-RU" sz="2000" dirty="0" smtClean="0"/>
            </a:br>
            <a:r>
              <a:rPr lang="ru-RU" sz="2000" dirty="0" smtClean="0"/>
              <a:t>Таким образом "парадокс Гиффена" рассматривается как исключение из закона. 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</TotalTime>
  <Words>298</Words>
  <Application>Microsoft Office PowerPoint</Application>
  <PresentationFormat>Экран (4:3)</PresentationFormat>
  <Paragraphs>13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Апекс</vt:lpstr>
      <vt:lpstr>Роберт Гиффен</vt:lpstr>
      <vt:lpstr>Биография</vt:lpstr>
      <vt:lpstr>Парадокс Гиффена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Роберт Гиффен</dc:title>
  <dc:creator>Ирина</dc:creator>
  <cp:lastModifiedBy>Ирина</cp:lastModifiedBy>
  <cp:revision>1</cp:revision>
  <dcterms:created xsi:type="dcterms:W3CDTF">2009-12-13T12:46:24Z</dcterms:created>
  <dcterms:modified xsi:type="dcterms:W3CDTF">2009-12-13T12:56:03Z</dcterms:modified>
</cp:coreProperties>
</file>