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sldIdLst>
    <p:sldId id="259" r:id="rId3"/>
    <p:sldId id="257" r:id="rId4"/>
    <p:sldId id="258" r:id="rId5"/>
    <p:sldId id="299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3" r:id="rId17"/>
    <p:sldId id="312" r:id="rId18"/>
    <p:sldId id="289" r:id="rId19"/>
    <p:sldId id="270" r:id="rId20"/>
    <p:sldId id="271" r:id="rId21"/>
    <p:sldId id="273" r:id="rId22"/>
    <p:sldId id="274" r:id="rId23"/>
    <p:sldId id="277" r:id="rId24"/>
    <p:sldId id="276" r:id="rId25"/>
    <p:sldId id="294" r:id="rId26"/>
    <p:sldId id="295" r:id="rId27"/>
    <p:sldId id="292" r:id="rId28"/>
    <p:sldId id="269" r:id="rId29"/>
    <p:sldId id="290" r:id="rId30"/>
    <p:sldId id="291" r:id="rId31"/>
    <p:sldId id="293" r:id="rId32"/>
    <p:sldId id="315" r:id="rId33"/>
    <p:sldId id="281" r:id="rId34"/>
    <p:sldId id="314" r:id="rId35"/>
    <p:sldId id="279" r:id="rId36"/>
    <p:sldId id="280" r:id="rId37"/>
    <p:sldId id="278" r:id="rId38"/>
    <p:sldId id="272" r:id="rId39"/>
    <p:sldId id="260" r:id="rId40"/>
    <p:sldId id="266" r:id="rId41"/>
    <p:sldId id="267" r:id="rId42"/>
    <p:sldId id="263" r:id="rId43"/>
    <p:sldId id="264" r:id="rId44"/>
    <p:sldId id="265" r:id="rId45"/>
    <p:sldId id="262" r:id="rId46"/>
    <p:sldId id="26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BE02-7117-424F-9B53-9DA29D349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6B35B-8B2C-4AE7-96D1-AF8F1DF4C8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9474-A703-4DAB-8D92-E7C7CA808D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09F-CC13-4C81-9035-A5C48560E1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1FE9-13C7-4E19-8E08-966995F081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BEBC4-5E6C-4231-8BCE-33F38E3B59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855B-D906-4166-A02B-71F14C9B60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BEC-43E8-4673-9467-D46B7B1BC9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41806-DE77-491C-8897-11DDCA14D3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B1B70-277D-47DF-BB73-A842CAB670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ED48-A766-4922-B260-7A4A66BC2C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96DD-C79B-4E55-9AEE-4798771067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9B74-4647-4E3D-A409-AA546D2829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7F9792-A3AD-48E9-9BD3-66B7B180BCED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DD3357-3F8D-4108-98D0-D1B210BAF5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1DA95-5CBA-45CF-AEEB-6F2FFA3FAA1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79;&#1072;&#1087;&#1086;&#1074;&#1077;&#1076;&#1085;&#1080;&#1082;&#1080;.pptx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zhigulyovskiy_zapovednik.pptx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77;&#1079;&#1077;&#1085;&#1090;&#1072;&#1094;&#1080;&#1080;\&#1051;&#1077;&#1089;\01%20&#1044;&#1086;&#1088;&#1086;&#1078;&#1082;&#1072;%201.wm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77;&#1079;&#1077;&#1085;&#1090;&#1072;&#1094;&#1080;&#1080;\&#1051;&#1077;&#1089;\01%20&#1044;&#1086;&#1088;&#1086;&#1078;&#1082;&#1072;%201.wm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77;&#1079;&#1077;&#1085;&#1090;&#1072;&#1094;&#1080;&#1080;\&#1051;&#1077;&#1089;\01%20&#1044;&#1086;&#1088;&#1086;&#1078;&#1082;&#1072;%201.wma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77;&#1079;&#1077;&#1085;&#1090;&#1072;&#1094;&#1080;&#1080;\&#1051;&#1077;&#1089;\01%20&#1044;&#1086;&#1088;&#1086;&#1078;&#1082;&#1072;%201.wma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77;&#1079;&#1077;&#1085;&#1090;&#1072;&#1094;&#1080;&#1080;\&#1051;&#1077;&#1089;\01%20&#1044;&#1086;&#1088;&#1086;&#1078;&#1082;&#1072;%201.wma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77;&#1079;&#1077;&#1085;&#1090;&#1072;&#1094;&#1080;&#1080;\&#1051;&#1077;&#1089;\01%20&#1044;&#1086;&#1088;&#1086;&#1078;&#1082;&#1072;%201.wma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Презентация к уроку по окружающему миру  в 4 классе по программе « Начальная школа 21 века»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Автор: </a:t>
            </a:r>
            <a:r>
              <a:rPr lang="ru-RU" dirty="0" err="1" smtClean="0"/>
              <a:t>Тугушева</a:t>
            </a:r>
            <a:r>
              <a:rPr lang="ru-RU" dirty="0" smtClean="0"/>
              <a:t> </a:t>
            </a:r>
            <a:r>
              <a:rPr lang="ru-RU" dirty="0" err="1" smtClean="0"/>
              <a:t>Альфия</a:t>
            </a:r>
            <a:r>
              <a:rPr lang="ru-RU" dirty="0" smtClean="0"/>
              <a:t> </a:t>
            </a:r>
            <a:r>
              <a:rPr lang="ru-RU" dirty="0" err="1" smtClean="0"/>
              <a:t>Ахметсафеновна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учитель начальных классов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КЕДР</a:t>
            </a:r>
          </a:p>
        </p:txBody>
      </p:sp>
      <p:pic>
        <p:nvPicPr>
          <p:cNvPr id="12291" name="Picture 10" descr="кедр и семе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3F6FD"/>
              </a:clrFrom>
              <a:clrTo>
                <a:srgbClr val="F3F6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71688" y="1143000"/>
            <a:ext cx="4572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ЛИСТВЕННИЦА</a:t>
            </a:r>
          </a:p>
        </p:txBody>
      </p:sp>
      <p:pic>
        <p:nvPicPr>
          <p:cNvPr id="11267" name="Picture 12" descr="лиственниц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071563"/>
            <a:ext cx="4572000" cy="5572125"/>
          </a:xfrm>
          <a:ln w="50800" algn="ctr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животное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Его называют хозяином тайги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Picture 4" descr="бурый медвед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00" y="2709069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latin typeface="Arial Black" pitchFamily="34" charset="0"/>
              </a:rPr>
              <a:t>росомаха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Это животное  может убить добычу, которая превышает ее размеры в 5 раз, правда при условии достаточно глубокого снежного покрова, где крупные животные вязнут. Хищник охотится на северных оленей, косуль, маралов и даже лосей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4210" name="Picture 2" descr="http://im6-tub-ru.yandex.net/i?id=241548400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392909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Бурундук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близкий родственник белки. Это маленький подвижный зверек с нарядной шубкой и пушистым хвостом. Окрашен он в светло серый или рыжий цвет с пятью продольными черными, четко выделяющимися полосами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402" name="Picture 2" descr="http://im2-tub-ru.yandex.net/i?id=140666850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07196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Известный заповедник зоны тайги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600" dirty="0" err="1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Пинежский</a:t>
            </a:r>
            <a:r>
              <a:rPr lang="ru-RU" sz="660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 заповедник </a:t>
            </a:r>
            <a:endParaRPr lang="ru-RU" sz="6600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                                МОЛОДЦЫ  !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3116"/>
            <a:ext cx="67681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Тема урока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 « Смешанный лес» 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смешанных лесов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          ПЛАН 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-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месторасположение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- климат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- растительный мир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- животные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- лес и человек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- экологические проблемы и охрана лесов</a:t>
            </a:r>
          </a:p>
          <a:p>
            <a:endParaRPr lang="ru-RU" sz="4400" dirty="0" smtClean="0"/>
          </a:p>
          <a:p>
            <a:endParaRPr lang="ru-RU" sz="44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познакомиться  с  географическим  положением  зоны  смешанных  лесов; </a:t>
            </a:r>
          </a:p>
          <a:p>
            <a:r>
              <a:rPr lang="ru-RU" sz="4000" dirty="0" smtClean="0">
                <a:latin typeface="Monotype Corsiva" pitchFamily="66" charset="0"/>
              </a:rPr>
              <a:t> растительным  и  животным  миром;</a:t>
            </a:r>
          </a:p>
          <a:p>
            <a:r>
              <a:rPr lang="ru-RU" sz="4000" dirty="0" smtClean="0">
                <a:latin typeface="Monotype Corsiva" pitchFamily="66" charset="0"/>
              </a:rPr>
              <a:t> формировать  экологическую  культуру,  бережное   отношение  к  природе.</a:t>
            </a:r>
          </a:p>
          <a:p>
            <a:r>
              <a:rPr lang="ru-RU" sz="4000" dirty="0" smtClean="0"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 </a:t>
            </a:r>
            <a:r>
              <a:rPr lang="ru-RU" sz="4000" dirty="0">
                <a:solidFill>
                  <a:srgbClr val="002060"/>
                </a:solidFill>
              </a:rPr>
              <a:t>Весь огромный мир вокруг  меня , надо мной и подо мной полон неизведанных тайн. И я буду их открывать всю жизнь, потому что это самое интересное, самое увлекательное занятие в мире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4000" i="1" dirty="0">
                <a:solidFill>
                  <a:srgbClr val="002060"/>
                </a:solidFill>
              </a:rPr>
              <a:t> </a:t>
            </a:r>
            <a:r>
              <a:rPr lang="ru-RU" sz="4000" i="1" dirty="0" smtClean="0">
                <a:solidFill>
                  <a:srgbClr val="002060"/>
                </a:solidFill>
              </a:rPr>
              <a:t>                        ( Виталий Бианки)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1- синоптики</a:t>
            </a:r>
            <a:r>
              <a:rPr lang="ru-RU" dirty="0" smtClean="0"/>
              <a:t>     раскроют нам природные и климатические     особенности  лесной зоны.</a:t>
            </a:r>
            <a:endParaRPr lang="ru-RU" dirty="0"/>
          </a:p>
        </p:txBody>
      </p:sp>
      <p:pic>
        <p:nvPicPr>
          <p:cNvPr id="6146" name="Picture 2" descr="D:\Новая папка\DSC012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2755" y="2214553"/>
            <a:ext cx="3247489" cy="4140209"/>
          </a:xfrm>
          <a:prstGeom prst="rect">
            <a:avLst/>
          </a:prstGeom>
          <a:noFill/>
        </p:spPr>
      </p:pic>
      <p:pic>
        <p:nvPicPr>
          <p:cNvPr id="6147" name="Picture 3" descr="D:\Новая папка\DSC01205_c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214553"/>
            <a:ext cx="3205321" cy="4140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2 - ботаники</a:t>
            </a:r>
            <a:r>
              <a:rPr lang="ru-RU" sz="4400" dirty="0" smtClean="0"/>
              <a:t>       постараются открыть нам тайны царства  растений.</a:t>
            </a:r>
            <a:endParaRPr lang="ru-RU" sz="4400" dirty="0"/>
          </a:p>
        </p:txBody>
      </p:sp>
      <p:pic>
        <p:nvPicPr>
          <p:cNvPr id="5123" name="Picture 3" descr="D:\Новая папка\DSC01205_c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285860"/>
            <a:ext cx="2961893" cy="2722571"/>
          </a:xfrm>
          <a:prstGeom prst="rect">
            <a:avLst/>
          </a:prstGeom>
          <a:noFill/>
        </p:spPr>
      </p:pic>
      <p:pic>
        <p:nvPicPr>
          <p:cNvPr id="7" name="Picture 2" descr="D:\Новая папка\DSC01197_c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000372"/>
            <a:ext cx="3038836" cy="3354390"/>
          </a:xfrm>
          <a:prstGeom prst="rect">
            <a:avLst/>
          </a:prstGeom>
          <a:noFill/>
        </p:spPr>
      </p:pic>
      <p:pic>
        <p:nvPicPr>
          <p:cNvPr id="5125" name="Picture 5" descr="H:\Фото\фотографии 2 а класс\SAM_0597_c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000372"/>
            <a:ext cx="2814636" cy="335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3 -  зоологи  </a:t>
            </a:r>
            <a:r>
              <a:rPr lang="ru-RU" dirty="0" smtClean="0"/>
              <a:t>       расскажут о многообразии  животного мира.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D:\Новая папка\DSC01209_c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857364"/>
            <a:ext cx="2726071" cy="3500462"/>
          </a:xfrm>
          <a:prstGeom prst="rect">
            <a:avLst/>
          </a:prstGeom>
          <a:noFill/>
        </p:spPr>
      </p:pic>
      <p:pic>
        <p:nvPicPr>
          <p:cNvPr id="9219" name="Picture 3" descr="D:\Новая папка\DSC01369_c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785926"/>
            <a:ext cx="2762256" cy="359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4 -  экологи     </a:t>
            </a:r>
            <a:r>
              <a:rPr lang="ru-RU" sz="3600" dirty="0" smtClean="0"/>
              <a:t> осветят проблемы, с которыми сталкиваются жители  лесной  полосы</a:t>
            </a:r>
            <a:endParaRPr lang="ru-RU" sz="3600" dirty="0"/>
          </a:p>
        </p:txBody>
      </p:sp>
      <p:pic>
        <p:nvPicPr>
          <p:cNvPr id="8194" name="Picture 2" descr="D:\Новая папка\DSC01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000240"/>
            <a:ext cx="2926291" cy="3214710"/>
          </a:xfrm>
          <a:prstGeom prst="rect">
            <a:avLst/>
          </a:prstGeom>
          <a:noFill/>
        </p:spPr>
      </p:pic>
      <p:pic>
        <p:nvPicPr>
          <p:cNvPr id="8195" name="Picture 3" descr="D:\Новая папка\DSC01203_c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643182"/>
            <a:ext cx="2478094" cy="3140080"/>
          </a:xfrm>
          <a:prstGeom prst="rect">
            <a:avLst/>
          </a:prstGeom>
          <a:noFill/>
        </p:spPr>
      </p:pic>
      <p:pic>
        <p:nvPicPr>
          <p:cNvPr id="8196" name="Picture 4" descr="D:\Новая папка\DSC01369_c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714620"/>
            <a:ext cx="251143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>
            <a:hlinkClick r:id="" action="ppaction://ole?verb=0"/>
          </p:cNvPr>
          <p:cNvGraphicFramePr>
            <a:graphicFrameLocks noChangeAspect="1"/>
          </p:cNvGraphicFramePr>
          <p:nvPr>
            <p:ph/>
          </p:nvPr>
        </p:nvGraphicFramePr>
        <p:xfrm>
          <a:off x="2286793" y="1486694"/>
          <a:ext cx="4570413" cy="3427413"/>
        </p:xfrm>
        <a:graphic>
          <a:graphicData uri="http://schemas.openxmlformats.org/presentationml/2006/ole">
            <p:oleObj spid="_x0000_s30722" name="Презентация" r:id="rId3" imgW="4570541" imgH="3427323" progId="PowerPoint.Show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>
            <a:hlinkClick r:id="" action="ppaction://ole?verb=0"/>
          </p:cNvPr>
          <p:cNvGraphicFramePr>
            <a:graphicFrameLocks noChangeAspect="1"/>
          </p:cNvGraphicFramePr>
          <p:nvPr>
            <p:ph/>
          </p:nvPr>
        </p:nvGraphicFramePr>
        <p:xfrm>
          <a:off x="2286793" y="1486694"/>
          <a:ext cx="4570413" cy="3427413"/>
        </p:xfrm>
        <a:graphic>
          <a:graphicData uri="http://schemas.openxmlformats.org/presentationml/2006/ole">
            <p:oleObj spid="_x0000_s31746" name="Презентация" r:id="rId3" imgW="4570541" imgH="3427323" progId="PowerPoint.Show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1143000"/>
          </a:xfrm>
        </p:spPr>
        <p:txBody>
          <a:bodyPr/>
          <a:lstStyle/>
          <a:p>
            <a:r>
              <a:rPr lang="ru-RU" dirty="0" smtClean="0"/>
              <a:t>Составь цепь питания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ttp://im3-tub-ru.yandex.net/i?id=115798584-17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857232"/>
            <a:ext cx="1809750" cy="1428750"/>
          </a:xfrm>
          <a:prstGeom prst="rect">
            <a:avLst/>
          </a:prstGeom>
          <a:noFill/>
        </p:spPr>
      </p:pic>
      <p:pic>
        <p:nvPicPr>
          <p:cNvPr id="65541" name="Picture 5" descr="http://im7-tub-ru.yandex.net/i?id=20349872-02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857232"/>
            <a:ext cx="1514475" cy="1428750"/>
          </a:xfrm>
          <a:prstGeom prst="rect">
            <a:avLst/>
          </a:prstGeom>
          <a:noFill/>
        </p:spPr>
      </p:pic>
      <p:pic>
        <p:nvPicPr>
          <p:cNvPr id="65543" name="Picture 7" descr="http://im3-tub-ru.yandex.net/i?id=37269588-59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857232"/>
            <a:ext cx="1905000" cy="1428750"/>
          </a:xfrm>
          <a:prstGeom prst="rect">
            <a:avLst/>
          </a:prstGeom>
          <a:noFill/>
        </p:spPr>
      </p:pic>
      <p:sp>
        <p:nvSpPr>
          <p:cNvPr id="7" name="Стрелка влево 6"/>
          <p:cNvSpPr/>
          <p:nvPr/>
        </p:nvSpPr>
        <p:spPr>
          <a:xfrm>
            <a:off x="2143108" y="135729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5143504" y="135729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545" name="Picture 9" descr="http://900igr.net/datai/okruzhajuschij-mir/Rastenija-i-chelovek/0011-014-Snachala-pogovorim-o-dikorastuschikh-rastenijak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786058"/>
            <a:ext cx="1643074" cy="1709730"/>
          </a:xfrm>
          <a:prstGeom prst="rect">
            <a:avLst/>
          </a:prstGeom>
          <a:noFill/>
        </p:spPr>
      </p:pic>
      <p:pic>
        <p:nvPicPr>
          <p:cNvPr id="65547" name="Picture 11" descr="http://im2-tub-ru.yandex.net/i?id=128057307-49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2928934"/>
            <a:ext cx="1643074" cy="1428750"/>
          </a:xfrm>
          <a:prstGeom prst="rect">
            <a:avLst/>
          </a:prstGeom>
          <a:noFill/>
        </p:spPr>
      </p:pic>
      <p:pic>
        <p:nvPicPr>
          <p:cNvPr id="65549" name="Picture 13" descr="http://im7-tub-ru.yandex.net/i?id=570847586-47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951" y="3000372"/>
            <a:ext cx="1785950" cy="1285884"/>
          </a:xfrm>
          <a:prstGeom prst="rect">
            <a:avLst/>
          </a:prstGeom>
          <a:noFill/>
        </p:spPr>
      </p:pic>
      <p:pic>
        <p:nvPicPr>
          <p:cNvPr id="12" name="Picture 9" descr="http://900igr.net/datai/okruzhajuschij-mir/Rastenija-i-chelovek/0011-014-Snachala-pogovorim-o-dikorastuschikh-rastenijak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786322"/>
            <a:ext cx="1643074" cy="1709730"/>
          </a:xfrm>
          <a:prstGeom prst="rect">
            <a:avLst/>
          </a:prstGeom>
          <a:noFill/>
        </p:spPr>
      </p:pic>
      <p:pic>
        <p:nvPicPr>
          <p:cNvPr id="65551" name="Picture 15" descr="http://im6-tub-ru.yandex.net/i?id=167674787-22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16" y="5000636"/>
            <a:ext cx="1785950" cy="1285884"/>
          </a:xfrm>
          <a:prstGeom prst="rect">
            <a:avLst/>
          </a:prstGeom>
          <a:noFill/>
        </p:spPr>
      </p:pic>
      <p:pic>
        <p:nvPicPr>
          <p:cNvPr id="65553" name="Picture 17" descr="http://im0-tub-ru.yandex.net/i?id=170168592-21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7950" y="4714884"/>
            <a:ext cx="2057396" cy="1428750"/>
          </a:xfrm>
          <a:prstGeom prst="rect">
            <a:avLst/>
          </a:prstGeom>
          <a:noFill/>
        </p:spPr>
      </p:pic>
      <p:sp>
        <p:nvSpPr>
          <p:cNvPr id="15" name="Стрелка влево 14"/>
          <p:cNvSpPr/>
          <p:nvPr/>
        </p:nvSpPr>
        <p:spPr>
          <a:xfrm>
            <a:off x="2143108" y="335756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5214942" y="335756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5286380" y="535782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2143108" y="52863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Самостоятельная работа с проверкой по эталону</a:t>
            </a:r>
            <a:endParaRPr lang="ru-RU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Тест « Смешанный лес»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Самопроверка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1  - 1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2  - 1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3  -  4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4  -  3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5  -  1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1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Мы внимательные! </a:t>
            </a:r>
            <a:endParaRPr lang="ru-RU" sz="4800" dirty="0" smtClean="0">
              <a:solidFill>
                <a:srgbClr val="C00000"/>
              </a:solidFill>
            </a:endParaRPr>
          </a:p>
          <a:p>
            <a:r>
              <a:rPr lang="ru-RU" sz="4800" dirty="0" smtClean="0">
                <a:solidFill>
                  <a:srgbClr val="C00000"/>
                </a:solidFill>
              </a:rPr>
              <a:t>Мы </a:t>
            </a:r>
            <a:r>
              <a:rPr lang="ru-RU" sz="4800" dirty="0">
                <a:solidFill>
                  <a:srgbClr val="C00000"/>
                </a:solidFill>
              </a:rPr>
              <a:t>старательные! </a:t>
            </a:r>
            <a:endParaRPr lang="ru-RU" sz="4800" dirty="0" smtClean="0">
              <a:solidFill>
                <a:srgbClr val="C00000"/>
              </a:solidFill>
            </a:endParaRPr>
          </a:p>
          <a:p>
            <a:r>
              <a:rPr lang="ru-RU" sz="4800" dirty="0" smtClean="0">
                <a:solidFill>
                  <a:srgbClr val="C00000"/>
                </a:solidFill>
              </a:rPr>
              <a:t>Мы </a:t>
            </a:r>
            <a:r>
              <a:rPr lang="ru-RU" sz="4800" dirty="0">
                <a:solidFill>
                  <a:srgbClr val="C00000"/>
                </a:solidFill>
              </a:rPr>
              <a:t>всему научимся, все у нас получится!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7" name="Точечный рисунок" r:id="rId3" imgW="0" imgH="0" progId="PBrush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познакомиться  с  географическим  положением  зоны  смешанных  лесов; </a:t>
            </a:r>
          </a:p>
          <a:p>
            <a:r>
              <a:rPr lang="ru-RU" sz="4000" dirty="0" smtClean="0">
                <a:latin typeface="Monotype Corsiva" pitchFamily="66" charset="0"/>
              </a:rPr>
              <a:t> растительным  и  животным  миром;</a:t>
            </a:r>
          </a:p>
          <a:p>
            <a:r>
              <a:rPr lang="ru-RU" sz="4000" dirty="0" smtClean="0">
                <a:latin typeface="Monotype Corsiva" pitchFamily="66" charset="0"/>
              </a:rPr>
              <a:t> формировать  экологическую  культуру,  бережное   отношение  к  природе.</a:t>
            </a:r>
          </a:p>
          <a:p>
            <a:endParaRPr lang="ru-RU" sz="40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1. Прочитать материал в учебнике на </a:t>
            </a:r>
            <a:r>
              <a:rPr lang="ru-RU" sz="4000" dirty="0" err="1" smtClean="0"/>
              <a:t>стр</a:t>
            </a:r>
            <a:r>
              <a:rPr lang="ru-RU" sz="4000" dirty="0" smtClean="0"/>
              <a:t> 21-23 </a:t>
            </a:r>
          </a:p>
          <a:p>
            <a:r>
              <a:rPr lang="ru-RU" sz="4000" dirty="0" smtClean="0"/>
              <a:t>2. Подготовить мини – сообщения  или презентации на темы (по выбору):» История одного дерева» ; « Удивительное животное»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-214338"/>
            <a:ext cx="8229600" cy="58515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Есть одна планета-сад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этом космосе холодном.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Только здесь леса шумят,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Птиц скликая перелётных,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Лишь на ней одной цветут,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Ландыши в траве зелёной,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стрекозы только тут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речку смотрят удивлённо.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Береги свою планету –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Ведь другой, похожей, нету!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4514" name="Picture 2" descr="http://www.resultsbydesignink.ca/images/earth_ani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2786058"/>
            <a:ext cx="1428750" cy="1428750"/>
          </a:xfrm>
          <a:prstGeom prst="rect">
            <a:avLst/>
          </a:prstGeom>
          <a:noFill/>
        </p:spPr>
      </p:pic>
      <p:pic>
        <p:nvPicPr>
          <p:cNvPr id="64520" name="Picture 8" descr="http://img10.proshkolu.ru/content/media/pic/std/4000000/3542000/3541838-2d1f47b87b335d4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86" y="4500570"/>
            <a:ext cx="952500" cy="962025"/>
          </a:xfrm>
          <a:prstGeom prst="rect">
            <a:avLst/>
          </a:prstGeom>
          <a:noFill/>
        </p:spPr>
      </p:pic>
      <p:pic>
        <p:nvPicPr>
          <p:cNvPr id="64522" name="Picture 10" descr="http://img10.proshkolu.ru/content/media/pic/std/4000000/3542000/3541838-2d1f47b87b335d4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643050"/>
            <a:ext cx="952500" cy="962025"/>
          </a:xfrm>
          <a:prstGeom prst="rect">
            <a:avLst/>
          </a:prstGeom>
          <a:noFill/>
        </p:spPr>
      </p:pic>
      <p:pic>
        <p:nvPicPr>
          <p:cNvPr id="64526" name="Picture 14" descr="http://blogimages.seniorennet.be/dewesthoek/1033573-973a29481725a1b5fd0978a65eda64ed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357166"/>
            <a:ext cx="1438275" cy="1362075"/>
          </a:xfrm>
          <a:prstGeom prst="rect">
            <a:avLst/>
          </a:prstGeom>
          <a:noFill/>
        </p:spPr>
      </p:pic>
      <p:pic>
        <p:nvPicPr>
          <p:cNvPr id="64528" name="Picture 16" descr="http://img1.liveinternet.ru/images/attach/c/9/106/350/106350009_0_4f8fa_afbb385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643446"/>
            <a:ext cx="1143000" cy="1066801"/>
          </a:xfrm>
          <a:prstGeom prst="rect">
            <a:avLst/>
          </a:prstGeom>
          <a:noFill/>
        </p:spPr>
      </p:pic>
      <p:pic>
        <p:nvPicPr>
          <p:cNvPr id="64530" name="Picture 18" descr="http://content.foto.mail.ru/mail/lidijatrifanova/_animated/i-22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5572140"/>
            <a:ext cx="619125" cy="781051"/>
          </a:xfrm>
          <a:prstGeom prst="rect">
            <a:avLst/>
          </a:prstGeom>
          <a:noFill/>
        </p:spPr>
      </p:pic>
      <p:pic>
        <p:nvPicPr>
          <p:cNvPr id="64532" name="Picture 20" descr="http://s43.radikal.ru/i099/1306/e7/0196f164df5f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4714884"/>
            <a:ext cx="1809744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01 Дорожка 1.wma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39200" y="7100888"/>
            <a:ext cx="304800" cy="304800"/>
          </a:xfrm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         Викторина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      </a:t>
            </a:r>
          </a:p>
          <a:p>
            <a:pPr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         « тайга»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01 Дорожка 1.wma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39200" y="7100888"/>
            <a:ext cx="304800" cy="304800"/>
          </a:xfrm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01 Дорожка 1.wma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39200" y="7100888"/>
            <a:ext cx="304800" cy="304800"/>
          </a:xfrm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01 Дорожка 1.wma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39200" y="7100888"/>
            <a:ext cx="304800" cy="304800"/>
          </a:xfrm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01 Дорожка 1.wma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39200" y="7100888"/>
            <a:ext cx="304800" cy="304800"/>
          </a:xfrm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01 Дорожка 1.wma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39200" y="7100888"/>
            <a:ext cx="304800" cy="304800"/>
          </a:xfrm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Какой лес называют тайгой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           Хвойный 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Какими хвойными породами деревьев богата тайга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Сосна ,ель, кедр, пихта , лиственница  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2428875"/>
            <a:ext cx="3429000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Узнай дерево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8195" name="Picture 8" descr="одинокая ел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"/>
            <a:ext cx="5429250" cy="6500813"/>
          </a:xfrm>
          <a:ln w="50800" cap="flat" algn="ctr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786578" y="4643446"/>
            <a:ext cx="1571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ель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3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СОСНА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ПИХТА</a:t>
            </a:r>
            <a:endParaRPr lang="ru-RU" dirty="0" smtClean="0"/>
          </a:p>
        </p:txBody>
      </p:sp>
      <p:pic>
        <p:nvPicPr>
          <p:cNvPr id="10243" name="Picture 10" descr="корейская пих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285875"/>
            <a:ext cx="4143375" cy="5072063"/>
          </a:xfrm>
          <a:ln w="50800" algn="ctr">
            <a:solidFill>
              <a:schemeClr val="bg2"/>
            </a:solidFill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285875"/>
            <a:ext cx="39290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1040</TotalTime>
  <Words>404</Words>
  <Application>Microsoft Office PowerPoint</Application>
  <PresentationFormat>Экран (4:3)</PresentationFormat>
  <Paragraphs>72</Paragraphs>
  <Slides>45</Slides>
  <Notes>0</Notes>
  <HiddenSlides>0</HiddenSlides>
  <MMClips>6</MMClips>
  <ScaleCrop>false</ScaleCrop>
  <HeadingPairs>
    <vt:vector size="8" baseType="variant">
      <vt:variant>
        <vt:lpstr>Тема</vt:lpstr>
      </vt:variant>
      <vt:variant>
        <vt:i4>2</vt:i4>
      </vt:variant>
      <vt:variant>
        <vt:lpstr>Связи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Поток</vt:lpstr>
      <vt:lpstr>Оформление по умолчанию</vt:lpstr>
      <vt:lpstr>C:\Users\user\Desktop\заповедники.pptx</vt:lpstr>
      <vt:lpstr>C:\Users\user\Desktop\zhigulyovskiy_zapovednik.pptx</vt:lpstr>
      <vt:lpstr>Точечный рисунок</vt:lpstr>
      <vt:lpstr>Презентация к уроку по окружающему миру  в 4 классе по программе « Начальная школа 21 века»</vt:lpstr>
      <vt:lpstr>Слайд 2</vt:lpstr>
      <vt:lpstr>Слайд 3</vt:lpstr>
      <vt:lpstr>          Викторина </vt:lpstr>
      <vt:lpstr> Какой лес называют тайгой ?</vt:lpstr>
      <vt:lpstr>Какими хвойными породами деревьев богата тайга ?</vt:lpstr>
      <vt:lpstr>Узнай дерево</vt:lpstr>
      <vt:lpstr>СОСНА</vt:lpstr>
      <vt:lpstr>ПИХТА</vt:lpstr>
      <vt:lpstr>КЕДР</vt:lpstr>
      <vt:lpstr>ЛИСТВЕННИЦА</vt:lpstr>
      <vt:lpstr>Узнай животное </vt:lpstr>
      <vt:lpstr>                    росомаха </vt:lpstr>
      <vt:lpstr>                 Бурундук </vt:lpstr>
      <vt:lpstr>Известный заповедник зоны тайги </vt:lpstr>
      <vt:lpstr>Слайд 16</vt:lpstr>
      <vt:lpstr>Слайд 17</vt:lpstr>
      <vt:lpstr>зона смешанных лесов </vt:lpstr>
      <vt:lpstr>ЦЕЛИ УРОКА :</vt:lpstr>
      <vt:lpstr>1- синоптики     раскроют нам природные и климатические     особенности  лесной зоны.</vt:lpstr>
      <vt:lpstr>2 - ботаники       постараются открыть нам тайны царства  растений.</vt:lpstr>
      <vt:lpstr>3 -  зоологи         расскажут о многообразии  животного мира. </vt:lpstr>
      <vt:lpstr>4 -  экологи      осветят проблемы, с которыми сталкиваются жители  лесной  полосы</vt:lpstr>
      <vt:lpstr>Слайд 24</vt:lpstr>
      <vt:lpstr>Слайд 25</vt:lpstr>
      <vt:lpstr>Составь цепь питания </vt:lpstr>
      <vt:lpstr>Слайд 27</vt:lpstr>
      <vt:lpstr>Самостоятельная работа с проверкой по эталону</vt:lpstr>
      <vt:lpstr>Самопроверка </vt:lpstr>
      <vt:lpstr>ЦЕЛИ УРОКА :</vt:lpstr>
      <vt:lpstr>Домашнее задание 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Папа</cp:lastModifiedBy>
  <cp:revision>82</cp:revision>
  <dcterms:created xsi:type="dcterms:W3CDTF">2014-01-21T21:27:45Z</dcterms:created>
  <dcterms:modified xsi:type="dcterms:W3CDTF">2015-01-17T15:12:23Z</dcterms:modified>
</cp:coreProperties>
</file>