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31" r:id="rId26"/>
    <p:sldId id="332" r:id="rId27"/>
    <p:sldId id="333" r:id="rId28"/>
    <p:sldId id="334" r:id="rId29"/>
    <p:sldId id="335" r:id="rId30"/>
    <p:sldId id="336" r:id="rId31"/>
    <p:sldId id="280" r:id="rId32"/>
    <p:sldId id="281" r:id="rId33"/>
    <p:sldId id="282" r:id="rId34"/>
    <p:sldId id="283" r:id="rId35"/>
    <p:sldId id="287" r:id="rId36"/>
    <p:sldId id="289" r:id="rId37"/>
    <p:sldId id="284" r:id="rId38"/>
    <p:sldId id="285" r:id="rId39"/>
    <p:sldId id="286" r:id="rId40"/>
    <p:sldId id="288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02" r:id="rId49"/>
    <p:sldId id="297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298" r:id="rId58"/>
    <p:sldId id="299" r:id="rId59"/>
    <p:sldId id="303" r:id="rId60"/>
    <p:sldId id="304" r:id="rId61"/>
    <p:sldId id="305" r:id="rId62"/>
    <p:sldId id="306" r:id="rId63"/>
    <p:sldId id="300" r:id="rId64"/>
    <p:sldId id="301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B98F2A-43B6-4BAB-BBE7-DDBCED2277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68B3DD-9832-417E-ACEF-84932E315C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cove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pic>
        <p:nvPicPr>
          <p:cNvPr id="4" name="Рисунок 3" descr="prev_news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785926"/>
            <a:ext cx="5715040" cy="350045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Прощай начальная</a:t>
            </a:r>
            <a:endParaRPr lang="ru-RU" sz="54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500042"/>
            <a:ext cx="3781082" cy="5950390"/>
          </a:xfrm>
        </p:spPr>
      </p:pic>
    </p:spTree>
  </p:cSld>
  <p:clrMapOvr>
    <a:masterClrMapping/>
  </p:clrMapOvr>
  <p:transition spd="med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9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0"/>
            <a:ext cx="4071966" cy="5572140"/>
          </a:xfrm>
        </p:spPr>
      </p:pic>
      <p:pic>
        <p:nvPicPr>
          <p:cNvPr id="5" name="Рисунок 4" descr="IMG_21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7032" y="0"/>
            <a:ext cx="4196968" cy="5595957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929190" y="0"/>
            <a:ext cx="4214811" cy="5429245"/>
          </a:xfrm>
        </p:spPr>
      </p:pic>
      <p:pic>
        <p:nvPicPr>
          <p:cNvPr id="5" name="Рисунок 4" descr="IMG_21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0"/>
            <a:ext cx="4071948" cy="542926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108551" y="0"/>
            <a:ext cx="4035449" cy="5380599"/>
          </a:xfrm>
        </p:spPr>
      </p:pic>
      <p:pic>
        <p:nvPicPr>
          <p:cNvPr id="5" name="Рисунок 4" descr="IMG_2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0"/>
            <a:ext cx="4071948" cy="5429264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2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0"/>
            <a:ext cx="4286280" cy="5715040"/>
          </a:xfrm>
        </p:spPr>
      </p:pic>
      <p:pic>
        <p:nvPicPr>
          <p:cNvPr id="6" name="Рисунок 5" descr="IMG_22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"/>
            <a:ext cx="4291034" cy="5721378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2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714877" y="0"/>
            <a:ext cx="4429124" cy="5856852"/>
          </a:xfrm>
        </p:spPr>
      </p:pic>
      <p:pic>
        <p:nvPicPr>
          <p:cNvPr id="5" name="Рисунок 4" descr="IMG_22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0"/>
            <a:ext cx="4110550" cy="5857892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8024869" cy="6018651"/>
          </a:xfrm>
        </p:spPr>
      </p:pic>
    </p:spTree>
  </p:cSld>
  <p:clrMapOvr>
    <a:masterClrMapping/>
  </p:clrMapOvr>
  <p:transition spd="med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14290"/>
            <a:ext cx="7048549" cy="5286412"/>
          </a:xfrm>
        </p:spPr>
      </p:pic>
    </p:spTree>
  </p:cSld>
  <p:clrMapOvr>
    <a:masterClrMapping/>
  </p:clrMapOvr>
  <p:transition spd="med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3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73204" y="857232"/>
            <a:ext cx="7188224" cy="5391168"/>
          </a:xfrm>
        </p:spPr>
      </p:pic>
    </p:spTree>
  </p:cSld>
  <p:clrMapOvr>
    <a:masterClrMapping/>
  </p:clrMapOvr>
  <p:transition spd="med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3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785794"/>
            <a:ext cx="6997723" cy="5248292"/>
          </a:xfrm>
        </p:spPr>
      </p:pic>
    </p:spTree>
  </p:cSld>
  <p:clrMapOvr>
    <a:masterClrMapping/>
  </p:clrMapOvr>
  <p:transition spd="med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357298"/>
            <a:ext cx="7411236" cy="4800600"/>
          </a:xfrm>
        </p:spPr>
      </p:pic>
    </p:spTree>
  </p:cSld>
  <p:clrMapOvr>
    <a:masterClrMapping/>
  </p:clrMapOvr>
  <p:transition spd="med" advTm="6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3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73204" y="1214422"/>
            <a:ext cx="6711971" cy="5033978"/>
          </a:xfrm>
        </p:spPr>
      </p:pic>
    </p:spTree>
  </p:cSld>
  <p:clrMapOvr>
    <a:masterClrMapping/>
  </p:clrMapOvr>
  <p:transition spd="med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3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928670"/>
            <a:ext cx="7072362" cy="5304272"/>
          </a:xfrm>
        </p:spPr>
      </p:pic>
    </p:spTree>
  </p:cSld>
  <p:clrMapOvr>
    <a:masterClrMapping/>
  </p:clrMapOvr>
  <p:transition spd="med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3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05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1071546"/>
            <a:ext cx="6902472" cy="5176854"/>
          </a:xfrm>
        </p:spPr>
      </p:pic>
    </p:spTree>
  </p:cSld>
  <p:clrMapOvr>
    <a:masterClrMapping/>
  </p:clrMapOvr>
  <p:transition spd="med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87452" y="857232"/>
            <a:ext cx="7188224" cy="5391168"/>
          </a:xfrm>
        </p:spPr>
      </p:pic>
    </p:spTree>
  </p:cSld>
  <p:clrMapOvr>
    <a:masterClrMapping/>
  </p:clrMapOvr>
  <p:transition spd="med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-1"/>
            <a:ext cx="4143404" cy="6001373"/>
          </a:xfrm>
        </p:spPr>
      </p:pic>
      <p:pic>
        <p:nvPicPr>
          <p:cNvPr id="5" name="Рисунок 4" descr="SAM_05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0"/>
            <a:ext cx="4429124" cy="5905498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05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0"/>
            <a:ext cx="4429156" cy="6477045"/>
          </a:xfrm>
        </p:spPr>
      </p:pic>
      <p:pic>
        <p:nvPicPr>
          <p:cNvPr id="8" name="Рисунок 7" descr="SAM_05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0"/>
            <a:ext cx="4214806" cy="642939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0"/>
            <a:ext cx="4286248" cy="6855620"/>
          </a:xfrm>
        </p:spPr>
      </p:pic>
      <p:pic>
        <p:nvPicPr>
          <p:cNvPr id="5" name="Рисунок 4" descr="SAM_05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0"/>
            <a:ext cx="4214842" cy="6098666"/>
          </a:xfrm>
        </p:spPr>
      </p:pic>
      <p:pic>
        <p:nvPicPr>
          <p:cNvPr id="5" name="Рисунок 4" descr="SAM_055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0"/>
            <a:ext cx="4500576" cy="6072206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5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00298" y="142852"/>
            <a:ext cx="4714908" cy="6286544"/>
          </a:xfrm>
        </p:spPr>
      </p:pic>
    </p:spTree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8" y="142852"/>
            <a:ext cx="4305977" cy="6374119"/>
          </a:xfrm>
        </p:spPr>
      </p:pic>
    </p:spTree>
  </p:cSld>
  <p:clrMapOvr>
    <a:masterClrMapping/>
  </p:clrMapOvr>
  <p:transition spd="med" advTm="5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05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00298" y="268797"/>
            <a:ext cx="4484702" cy="5979603"/>
          </a:xfrm>
        </p:spPr>
      </p:pic>
    </p:spTree>
  </p:cSld>
  <p:clrMapOvr>
    <a:masterClrMapping/>
  </p:clrMapOvr>
  <p:transition spd="med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642918"/>
            <a:ext cx="7188224" cy="5391168"/>
          </a:xfrm>
        </p:spPr>
      </p:pic>
    </p:spTree>
  </p:cSld>
  <p:clrMapOvr>
    <a:masterClrMapping/>
  </p:clrMapOvr>
  <p:transition spd="med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82702" y="823874"/>
            <a:ext cx="7232701" cy="5424526"/>
          </a:xfrm>
        </p:spPr>
      </p:pic>
    </p:spTree>
  </p:cSld>
  <p:clrMapOvr>
    <a:masterClrMapping/>
  </p:clrMapOvr>
  <p:transition spd="med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9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285728"/>
            <a:ext cx="7143800" cy="5357850"/>
          </a:xfrm>
        </p:spPr>
      </p:pic>
    </p:spTree>
  </p:cSld>
  <p:clrMapOvr>
    <a:masterClrMapping/>
  </p:clrMapOvr>
  <p:transition spd="med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58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571480"/>
            <a:ext cx="7569227" cy="5676920"/>
          </a:xfrm>
        </p:spPr>
      </p:pic>
    </p:spTree>
  </p:cSld>
  <p:clrMapOvr>
    <a:masterClrMapping/>
  </p:clrMapOvr>
  <p:transition spd="med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444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87452" y="1000108"/>
            <a:ext cx="6997723" cy="5248292"/>
          </a:xfrm>
        </p:spPr>
      </p:pic>
    </p:spTree>
  </p:cSld>
  <p:clrMapOvr>
    <a:masterClrMapping/>
  </p:clrMapOvr>
  <p:transition spd="med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44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571480"/>
            <a:ext cx="7327952" cy="5495964"/>
          </a:xfrm>
        </p:spPr>
      </p:pic>
    </p:spTree>
  </p:cSld>
  <p:clrMapOvr>
    <a:masterClrMapping/>
  </p:clrMapOvr>
  <p:transition spd="med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6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642918"/>
            <a:ext cx="6956447" cy="5534044"/>
          </a:xfrm>
        </p:spPr>
      </p:pic>
    </p:spTree>
  </p:cSld>
  <p:clrMapOvr>
    <a:masterClrMapping/>
  </p:clrMapOvr>
  <p:transition spd="med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DC103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285860"/>
            <a:ext cx="6616720" cy="4962540"/>
          </a:xfrm>
        </p:spPr>
      </p:pic>
    </p:spTree>
  </p:cSld>
  <p:clrMapOvr>
    <a:masterClrMapping/>
  </p:clrMapOvr>
  <p:transition spd="med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03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571480"/>
            <a:ext cx="7470828" cy="5603121"/>
          </a:xfrm>
        </p:spPr>
      </p:pic>
    </p:spTree>
  </p:cSld>
  <p:clrMapOvr>
    <a:masterClrMapping/>
  </p:clrMapOvr>
  <p:transition spd="med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96681" y="1142984"/>
            <a:ext cx="7947319" cy="4986291"/>
          </a:xfr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116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28794" y="128586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1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352536"/>
            <a:ext cx="6527819" cy="4895864"/>
          </a:xfrm>
        </p:spPr>
      </p:pic>
    </p:spTree>
  </p:cSld>
  <p:clrMapOvr>
    <a:masterClrMapping/>
  </p:clrMapOvr>
  <p:transition spd="med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118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785794"/>
            <a:ext cx="7232701" cy="5424526"/>
          </a:xfrm>
        </p:spPr>
      </p:pic>
    </p:spTree>
  </p:cSld>
  <p:clrMapOvr>
    <a:masterClrMapping/>
  </p:clrMapOvr>
  <p:transition spd="med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6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7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82703" y="1071546"/>
            <a:ext cx="6902472" cy="5176854"/>
          </a:xfrm>
        </p:spPr>
      </p:pic>
    </p:spTree>
  </p:cSld>
  <p:clrMapOvr>
    <a:masterClrMapping/>
  </p:clrMapOvr>
  <p:transition spd="med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119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138222"/>
            <a:ext cx="6813571" cy="5110178"/>
          </a:xfrm>
        </p:spPr>
      </p:pic>
    </p:spTree>
  </p:cSld>
  <p:clrMapOvr>
    <a:masterClrMapping/>
  </p:clrMapOvr>
  <p:transition spd="med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12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85728"/>
            <a:ext cx="7334301" cy="5500726"/>
          </a:xfrm>
        </p:spPr>
      </p:pic>
    </p:spTree>
  </p:cSld>
  <p:clrMapOvr>
    <a:masterClrMapping/>
  </p:clrMapOvr>
  <p:transition spd="med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012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746469"/>
            <a:ext cx="7215238" cy="5411429"/>
          </a:xfrm>
        </p:spPr>
      </p:pic>
    </p:spTree>
  </p:cSld>
  <p:clrMapOvr>
    <a:masterClrMapping/>
  </p:clrMapOvr>
  <p:transition spd="med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4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214422"/>
            <a:ext cx="7303082" cy="5033978"/>
          </a:xfrm>
        </p:spPr>
      </p:pic>
    </p:spTree>
  </p:cSld>
  <p:clrMapOvr>
    <a:masterClrMapping/>
  </p:clrMapOvr>
  <p:transition spd="med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1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571480"/>
            <a:ext cx="7092973" cy="5319730"/>
          </a:xfrm>
        </p:spPr>
      </p:pic>
    </p:spTree>
  </p:cSld>
  <p:clrMapOvr>
    <a:masterClrMapping/>
  </p:clrMapOvr>
  <p:transition spd="med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1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642918"/>
            <a:ext cx="7473976" cy="5605482"/>
          </a:xfrm>
        </p:spPr>
      </p:pic>
    </p:spTree>
  </p:cSld>
  <p:clrMapOvr>
    <a:masterClrMapping/>
  </p:clrMapOvr>
  <p:transition spd="med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01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285728"/>
            <a:ext cx="7518453" cy="5638840"/>
          </a:xfrm>
        </p:spPr>
      </p:pic>
    </p:spTree>
  </p:cSld>
  <p:clrMapOvr>
    <a:masterClrMapping/>
  </p:clrMapOvr>
  <p:transition spd="med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01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500042"/>
            <a:ext cx="7473976" cy="5605482"/>
          </a:xfrm>
        </p:spPr>
      </p:pic>
    </p:spTree>
  </p:cSld>
  <p:clrMapOvr>
    <a:masterClrMapping/>
  </p:clrMapOvr>
  <p:transition spd="med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1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285728"/>
            <a:ext cx="7524803" cy="5643602"/>
          </a:xfrm>
        </p:spPr>
      </p:pic>
    </p:spTree>
  </p:cSld>
  <p:clrMapOvr>
    <a:masterClrMapping/>
  </p:clrMapOvr>
  <p:transition spd="med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12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11198" y="341668"/>
            <a:ext cx="7875643" cy="5906732"/>
          </a:xfrm>
        </p:spPr>
      </p:pic>
    </p:spTree>
  </p:cSld>
  <p:clrMapOvr>
    <a:masterClrMapping/>
  </p:clrMapOvr>
  <p:transition spd="med">
    <p:cove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01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85728"/>
            <a:ext cx="7620053" cy="5715040"/>
          </a:xfrm>
        </p:spPr>
      </p:pic>
    </p:spTree>
  </p:cSld>
  <p:clrMapOvr>
    <a:masterClrMapping/>
  </p:clrMapOvr>
  <p:transition spd="med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4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85918" y="1142984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4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4" y="1142984"/>
            <a:ext cx="6807221" cy="5105416"/>
          </a:xfrm>
        </p:spPr>
      </p:pic>
    </p:spTree>
  </p:cSld>
  <p:clrMapOvr>
    <a:masterClrMapping/>
  </p:clrMapOvr>
  <p:transition spd="med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3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8" y="1142984"/>
            <a:ext cx="7261741" cy="5105416"/>
          </a:xfrm>
        </p:spPr>
      </p:pic>
    </p:spTree>
  </p:cSld>
  <p:clrMapOvr>
    <a:masterClrMapping/>
  </p:clrMapOvr>
  <p:transition spd="med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4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4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73204" y="1214422"/>
            <a:ext cx="6711971" cy="5033978"/>
          </a:xfrm>
        </p:spPr>
      </p:pic>
    </p:spTree>
  </p:cSld>
  <p:clrMapOvr>
    <a:masterClrMapping/>
  </p:clrMapOvr>
  <p:transition spd="med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04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785794"/>
            <a:ext cx="7092973" cy="5319730"/>
          </a:xfrm>
        </p:spPr>
      </p:pic>
    </p:spTree>
  </p:cSld>
  <p:clrMapOvr>
    <a:masterClrMapping/>
  </p:clrMapOvr>
  <p:transition spd="med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4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4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4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4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M_01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8623" y="857232"/>
            <a:ext cx="7188224" cy="5391168"/>
          </a:xfrm>
        </p:spPr>
      </p:pic>
    </p:spTree>
  </p:cSld>
  <p:clrMapOvr>
    <a:masterClrMapping/>
  </p:clrMapOvr>
  <p:transition spd="med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C26017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C2601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82703" y="1071546"/>
            <a:ext cx="6902472" cy="5176854"/>
          </a:xfrm>
        </p:spPr>
      </p:pic>
    </p:spTree>
  </p:cSld>
  <p:clrMapOvr>
    <a:masterClrMapping/>
  </p:clrMapOvr>
  <p:transition spd="med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1" y="1354913"/>
            <a:ext cx="6811298" cy="4893487"/>
          </a:xfrm>
        </p:spPr>
      </p:pic>
    </p:spTree>
  </p:cSld>
  <p:clrMapOvr>
    <a:masterClrMapping/>
  </p:clrMapOvr>
  <p:transition spd="med">
    <p:cove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C2601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729815"/>
            <a:ext cx="7358114" cy="5518585"/>
          </a:xfrm>
        </p:spPr>
      </p:pic>
    </p:spTree>
  </p:cSld>
  <p:clrMapOvr>
    <a:masterClrMapping/>
  </p:clrMapOvr>
  <p:transition spd="med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C2601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92202" y="928670"/>
            <a:ext cx="7092973" cy="5319730"/>
          </a:xfrm>
        </p:spPr>
      </p:pic>
    </p:spTree>
  </p:cSld>
  <p:clrMapOvr>
    <a:masterClrMapping/>
  </p:clrMapOvr>
  <p:transition spd="med">
    <p:cove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C26018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190596"/>
            <a:ext cx="6743739" cy="5057804"/>
          </a:xfrm>
        </p:spPr>
      </p:pic>
    </p:spTree>
  </p:cSld>
  <p:clrMapOvr>
    <a:masterClrMapping/>
  </p:clrMapOvr>
  <p:transition spd="med">
    <p:cove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1502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50800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642918"/>
            <a:ext cx="7188224" cy="5391168"/>
          </a:xfrm>
        </p:spPr>
      </p:pic>
    </p:spTree>
  </p:cSld>
  <p:clrMapOvr>
    <a:masterClrMapping/>
  </p:clrMapOvr>
  <p:transition spd="med">
    <p:cove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508005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727" y="500042"/>
            <a:ext cx="7378725" cy="5534044"/>
          </a:xfrm>
        </p:spPr>
      </p:pic>
    </p:spTree>
  </p:cSld>
  <p:clrMapOvr>
    <a:masterClrMapping/>
  </p:clrMapOvr>
  <p:transition spd="med">
    <p:cove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50800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500042"/>
            <a:ext cx="7473976" cy="5605482"/>
          </a:xfrm>
        </p:spPr>
      </p:pic>
    </p:spTree>
  </p:cSld>
  <p:clrMapOvr>
    <a:masterClrMapping/>
  </p:clrMapOvr>
  <p:transition spd="med">
    <p:cove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27096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cove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2709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571480"/>
            <a:ext cx="7092973" cy="5319730"/>
          </a:xfrm>
        </p:spPr>
      </p:pic>
    </p:spTree>
  </p:cSld>
  <p:clrMapOvr>
    <a:masterClrMapping/>
  </p:clrMapOvr>
  <p:transition spd="med">
    <p:cover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2709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214290"/>
            <a:ext cx="7620053" cy="5715040"/>
          </a:xfrm>
        </p:spPr>
      </p:pic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786050" y="428604"/>
            <a:ext cx="4011171" cy="5971059"/>
          </a:xfrm>
        </p:spPr>
      </p:pic>
    </p:spTree>
  </p:cSld>
  <p:clrMapOvr>
    <a:masterClrMapping/>
  </p:clrMapOvr>
  <p:transition spd="med">
    <p:cover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1502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500042"/>
            <a:ext cx="7304139" cy="5478104"/>
          </a:xfrm>
        </p:spPr>
      </p:pic>
    </p:spTree>
  </p:cSld>
  <p:clrMapOvr>
    <a:masterClrMapping/>
  </p:clrMapOvr>
  <p:transition spd="med">
    <p:cover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3108" y="428604"/>
            <a:ext cx="4034183" cy="5920816"/>
          </a:xfrm>
        </p:spPr>
      </p:pic>
    </p:spTree>
  </p:cSld>
  <p:clrMapOvr>
    <a:masterClrMapping/>
  </p:clrMapOvr>
  <p:transition spd="med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</TotalTime>
  <Words>2</Words>
  <Application>Microsoft Office PowerPoint</Application>
  <PresentationFormat>Экран (4:3)</PresentationFormat>
  <Paragraphs>1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Солнцестояние</vt:lpstr>
      <vt:lpstr>Прощай начальная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МОУ "СОШ"</cp:lastModifiedBy>
  <cp:revision>28</cp:revision>
  <dcterms:created xsi:type="dcterms:W3CDTF">2014-06-01T11:07:44Z</dcterms:created>
  <dcterms:modified xsi:type="dcterms:W3CDTF">2015-01-20T07:39:26Z</dcterms:modified>
</cp:coreProperties>
</file>