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59" r:id="rId8"/>
    <p:sldId id="260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7B0B-5B47-49EB-9653-961593C1646C}" type="datetimeFigureOut">
              <a:rPr lang="ru-RU" smtClean="0"/>
              <a:pPr/>
              <a:t>12.06.2009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5E27-7CDC-4652-B0C0-F0B1C9B02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7B0B-5B47-49EB-9653-961593C1646C}" type="datetimeFigureOut">
              <a:rPr lang="ru-RU" smtClean="0"/>
              <a:pPr/>
              <a:t>12.06.2009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5E27-7CDC-4652-B0C0-F0B1C9B02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7B0B-5B47-49EB-9653-961593C1646C}" type="datetimeFigureOut">
              <a:rPr lang="ru-RU" smtClean="0"/>
              <a:pPr/>
              <a:t>12.06.2009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5E27-7CDC-4652-B0C0-F0B1C9B02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7B0B-5B47-49EB-9653-961593C1646C}" type="datetimeFigureOut">
              <a:rPr lang="ru-RU" smtClean="0"/>
              <a:pPr/>
              <a:t>12.06.2009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5E27-7CDC-4652-B0C0-F0B1C9B02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7B0B-5B47-49EB-9653-961593C1646C}" type="datetimeFigureOut">
              <a:rPr lang="ru-RU" smtClean="0"/>
              <a:pPr/>
              <a:t>12.06.2009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5E27-7CDC-4652-B0C0-F0B1C9B02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7B0B-5B47-49EB-9653-961593C1646C}" type="datetimeFigureOut">
              <a:rPr lang="ru-RU" smtClean="0"/>
              <a:pPr/>
              <a:t>12.06.2009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5E27-7CDC-4652-B0C0-F0B1C9B02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7B0B-5B47-49EB-9653-961593C1646C}" type="datetimeFigureOut">
              <a:rPr lang="ru-RU" smtClean="0"/>
              <a:pPr/>
              <a:t>12.06.2009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5E27-7CDC-4652-B0C0-F0B1C9B02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7B0B-5B47-49EB-9653-961593C1646C}" type="datetimeFigureOut">
              <a:rPr lang="ru-RU" smtClean="0"/>
              <a:pPr/>
              <a:t>12.06.2009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5E27-7CDC-4652-B0C0-F0B1C9B02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7B0B-5B47-49EB-9653-961593C1646C}" type="datetimeFigureOut">
              <a:rPr lang="ru-RU" smtClean="0"/>
              <a:pPr/>
              <a:t>12.06.2009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5E27-7CDC-4652-B0C0-F0B1C9B02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7B0B-5B47-49EB-9653-961593C1646C}" type="datetimeFigureOut">
              <a:rPr lang="ru-RU" smtClean="0"/>
              <a:pPr/>
              <a:t>12.06.2009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C5E27-7CDC-4652-B0C0-F0B1C9B02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7B0B-5B47-49EB-9653-961593C1646C}" type="datetimeFigureOut">
              <a:rPr lang="ru-RU" smtClean="0"/>
              <a:pPr/>
              <a:t>12.06.2009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3C5E27-7CDC-4652-B0C0-F0B1C9B027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8A7B0B-5B47-49EB-9653-961593C1646C}" type="datetimeFigureOut">
              <a:rPr lang="ru-RU" smtClean="0"/>
              <a:pPr/>
              <a:t>12.06.2009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3C5E27-7CDC-4652-B0C0-F0B1C9B0273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76250"/>
            <a:ext cx="6894513" cy="3240088"/>
          </a:xfrm>
        </p:spPr>
        <p:txBody>
          <a:bodyPr/>
          <a:lstStyle/>
          <a:p>
            <a:pPr eaLnBrk="1" hangingPunct="1"/>
            <a:r>
              <a:rPr lang="ru-RU" sz="4800" dirty="0" smtClean="0"/>
              <a:t>ЭКОНОМНО ЛИ МЫ     ИСПОЛЬЗУЕМ ЭЛЕКТРИЧЕСКУЮ ЭНЕРГИЮ?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 advTm="44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305800" cy="53578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В процессе работы над проектом ты также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600" dirty="0" smtClean="0"/>
              <a:t>Будешь лучше знать физику</a:t>
            </a:r>
            <a:br>
              <a:rPr lang="ru-RU" sz="3600" dirty="0" smtClean="0"/>
            </a:br>
            <a:r>
              <a:rPr lang="ru-RU" sz="3600" dirty="0" smtClean="0"/>
              <a:t>Научишься составлять анкеты, проводить анкетирование и анализировать  полученные результаты</a:t>
            </a:r>
            <a:br>
              <a:rPr lang="ru-RU" sz="3600" dirty="0" smtClean="0"/>
            </a:br>
            <a:r>
              <a:rPr lang="ru-RU" sz="3600" dirty="0" smtClean="0"/>
              <a:t>Проводить опыты и делать из них выводы</a:t>
            </a:r>
            <a:br>
              <a:rPr lang="ru-RU" sz="3600" dirty="0" smtClean="0"/>
            </a:br>
            <a:r>
              <a:rPr lang="ru-RU" sz="3600" dirty="0" smtClean="0"/>
              <a:t>Научишься работать в программах </a:t>
            </a:r>
            <a:r>
              <a:rPr lang="en-US" sz="3600" dirty="0" smtClean="0"/>
              <a:t>Power Point</a:t>
            </a:r>
            <a:r>
              <a:rPr lang="ru-RU" sz="3600" dirty="0" smtClean="0"/>
              <a:t> и</a:t>
            </a:r>
            <a:r>
              <a:rPr lang="en-US" sz="3600" dirty="0" smtClean="0"/>
              <a:t> Publisher</a:t>
            </a:r>
            <a:br>
              <a:rPr lang="en-US" sz="3600" dirty="0" smtClean="0"/>
            </a:br>
            <a:r>
              <a:rPr lang="ru-RU" sz="3600" dirty="0" smtClean="0"/>
              <a:t>Научишься активно работать в сети Интернет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409070">
            <a:off x="217187" y="972249"/>
            <a:ext cx="5810167" cy="158262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Приходи к нам!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3676648" cy="2179320"/>
          </a:xfrm>
        </p:spPr>
        <p:txBody>
          <a:bodyPr/>
          <a:lstStyle/>
          <a:p>
            <a:endParaRPr lang="ru-RU" dirty="0" smtClean="0"/>
          </a:p>
          <a:p>
            <a:r>
              <a:rPr lang="ru-RU" sz="4000" dirty="0" smtClean="0"/>
              <a:t>Будет Интересно!</a:t>
            </a:r>
            <a:endParaRPr lang="ru-RU" sz="4000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66686">
            <a:off x="3334287" y="1310734"/>
            <a:ext cx="4342603" cy="396736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Настольная  лампа</a:t>
            </a:r>
            <a:endParaRPr lang="ru-RU" dirty="0"/>
          </a:p>
        </p:txBody>
      </p:sp>
      <p:pic>
        <p:nvPicPr>
          <p:cNvPr id="4" name="Содержимое 3" descr="лампа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9912" y="2224881"/>
            <a:ext cx="2924175" cy="3810000"/>
          </a:xfrm>
          <a:prstGeom prst="rect">
            <a:avLst/>
          </a:prstGeom>
        </p:spPr>
      </p:pic>
    </p:spTree>
  </p:cSld>
  <p:clrMapOvr>
    <a:masterClrMapping/>
  </p:clrMapOvr>
  <p:transition spd="slow" advTm="2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128 -0.10972 C -0.16233 -0.1118 -0.16319 -0.11435 -0.16458 -0.11597 C -0.16753 -0.11944 -0.17413 -0.12477 -0.17413 -0.12477 C -0.18142 -0.13889 -0.18733 -0.15162 -0.19844 -0.16111 C -0.20851 -0.18148 -0.21684 -0.20324 -0.23229 -0.21713 C -0.23819 -0.22963 -0.24757 -0.23796 -0.25799 -0.24305 C -0.32674 -0.23981 -0.28906 -0.24583 -0.32101 -0.23217 C -0.32587 -0.22569 -0.32743 -0.2199 -0.33385 -0.21713 C -0.33715 -0.21273 -0.34028 -0.20856 -0.34358 -0.20416 C -0.34635 -0.20046 -0.35052 -0.1993 -0.3533 -0.1956 C -0.35642 -0.1912 -0.35955 -0.18703 -0.36285 -0.18264 C -0.36441 -0.18055 -0.36771 -0.17639 -0.36771 -0.17639 C -0.37639 -0.14213 -0.37083 -0.16944 -0.36927 -0.09676 C -0.36858 -0.06597 -0.36858 -0.03495 -0.36771 -0.00416 C -0.36701 0.02223 -0.36944 0.01505 -0.36285 0.02801 C -0.36059 0.03727 -0.3566 0.04537 -0.3533 0.05394 C -0.34722 0.06991 -0.34687 0.08611 -0.33715 0.09908 C -0.33611 0.10324 -0.3349 0.10764 -0.33385 0.11181 C -0.33194 0.11945 -0.32812 0.1176 -0.32413 0.12061 C -0.30833 0.13241 -0.32031 0.12662 -0.30972 0.13125 C -0.30538 0.13982 -0.29896 0.14213 -0.29201 0.14838 C -0.26632 0.17153 -0.22708 0.1669 -0.2 0.16783 C -0.19462 0.16852 -0.18924 0.16875 -0.18385 0.16991 C -0.17865 0.17107 -0.17431 0.17639 -0.16927 0.17848 C -0.16441 0.18311 -0.1599 0.18357 -0.15486 0.18727 C -0.14566 0.19422 -0.13924 0.20301 -0.13073 0.21088 C -0.12187 0.22824 -0.13351 0.20718 -0.12257 0.22153 C -0.1151 0.23125 -0.12378 0.22593 -0.11458 0.2301 C -0.10868 0.24167 -0.09896 0.25926 -0.09028 0.26667 C -0.08611 0.27547 -0.08003 0.28172 -0.07413 0.2882 C -0.06406 0.29908 -0.05295 0.31297 -0.04028 0.31829 C 0.01319 0.36667 0.08872 0.32338 0.1533 0.32269 C 0.16806 0.31621 0.18003 0.29861 0.19201 0.28611 C 0.20191 0.2757 0.21441 0.27037 0.22413 0.26019 C 0.23385 0.24977 0.24115 0.23102 0.2533 0.22593 C 0.25903 0.21806 0.26615 0.21111 0.27257 0.2044 C 0.27569 0.20116 0.27951 0.19954 0.28229 0.19584 C 0.2908 0.18449 0.30139 0.17686 0.31128 0.16783 C 0.31701 0.16273 0.32118 0.15695 0.32743 0.15278 C 0.33299 0.1419 0.34184 0.13403 0.35 0.12686 C 0.35156 0.12547 0.3533 0.12408 0.35486 0.12269 C 0.35642 0.1213 0.35972 0.11829 0.35972 0.11829 C 0.36424 0.10949 0.36667 0.10116 0.37101 0.0926 C 0.37153 0.05903 0.36111 0.01065 0.37743 -0.02152 C 0.38142 -0.0375 0.37552 -0.01805 0.38385 -0.03217 C 0.3849 -0.03402 0.38455 -0.0368 0.38542 -0.03865 C 0.38663 -0.0412 0.38872 -0.04305 0.39028 -0.04514 C 0.3908 -0.04722 0.39132 -0.04953 0.39201 -0.05162 C 0.39288 -0.05393 0.39444 -0.05578 0.39514 -0.0581 C 0.40087 -0.07639 0.39219 -0.05787 0.4 -0.07314 C 0.40347 -0.08703 0.4059 -0.10162 0.40799 -0.11597 C 0.40747 -0.15046 0.40729 -0.18472 0.40642 -0.21921 C 0.40625 -0.22615 0.40521 -0.24444 0.40156 -0.25162 C 0.39948 -0.25578 0.39514 -0.26435 0.39514 -0.26435 C 0.39253 -0.27546 0.38594 -0.28194 0.37899 -0.28819 C 0.37083 -0.30463 0.3816 -0.28472 0.37101 -0.29884 C 0.36632 -0.30509 0.36389 -0.31088 0.35799 -0.31597 C 0.35313 -0.32615 0.34566 -0.33055 0.34028 -0.33981 C 0.32674 -0.36296 0.3401 -0.34421 0.32899 -0.35902 C 0.32552 -0.37314 0.3158 -0.39166 0.30972 -0.40416 C 0.30625 -0.41157 0.30365 -0.42199 0.30156 -0.43009 C 0.29826 -0.44328 0.28576 -0.45926 0.27743 -0.46666 C 0.26806 -0.48518 0.28073 -0.46203 0.26927 -0.47731 C 0.26788 -0.47916 0.26753 -0.48194 0.26615 -0.48379 C 0.2559 -0.49768 0.24444 -0.50486 0.23073 -0.50972 C 0.20538 -0.50902 0.18003 -0.50926 0.15486 -0.5074 C 0.15139 -0.50717 0.14514 -0.50324 0.14514 -0.50324 C 0.13351 -0.49282 0.13924 -0.4956 0.12899 -0.49236 C 0.1217 -0.48588 0.11563 -0.48009 0.10799 -0.47523 C 0.10642 -0.47314 0.10503 -0.4706 0.1033 -0.46875 C 0.10017 -0.46551 0.09358 -0.46018 0.09358 -0.46018 C 0.08681 -0.44699 0.09427 -0.45972 0.08542 -0.4493 C 0.07847 -0.44097 0.07344 -0.43287 0.06771 -0.42361 C 0.06632 -0.42129 0.06424 -0.41944 0.06285 -0.41713 C 0.06042 -0.41296 0.05642 -0.40416 0.05642 -0.40416 C 0.0533 -0.39143 0.05035 -0.38194 0.04201 -0.37407 C 0.04149 -0.37199 0.04132 -0.36944 0.04028 -0.36759 C 0.03906 -0.36504 0.03646 -0.36389 0.03542 -0.36111 C 0.0316 -0.35208 0.02986 -0.33912 0.02743 -0.32893 C 0.02691 -0.30393 0.02656 -0.2787 0.02587 -0.2537 C 0.02517 -0.22592 0.02917 -0.20092 0.01771 -0.17847 C 0.01337 -0.16064 0.01736 -0.16805 0.00486 -0.15694 C -0.00208 -0.15092 0.00243 -0.15023 -0.00486 -0.14606 C -0.00694 -0.1449 -0.0092 -0.1449 -0.01128 -0.14398 C -0.01458 -0.14282 -0.02101 -0.13981 -0.02101 -0.13981 C -0.09861 -0.14282 -0.05451 -0.13588 -0.08872 -0.15046 C -0.09358 -0.15486 -0.09844 -0.15694 -0.1033 -0.16111 C -0.11719 -0.16041 -0.1316 -0.16342 -0.14514 -0.15902 C -0.14844 -0.15787 -0.1474 -0.15046 -0.14844 -0.14606 C -0.15069 -0.13727 -0.14861 -0.14097 -0.15486 -0.13541 C -0.1559 -0.13078 -0.16684 -0.10972 -0.16128 -0.10972 Z " pathEditMode="relative" ptsTypes="ffffffffffffffffffffffffff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тиральная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357422" y="1500174"/>
            <a:ext cx="3143271" cy="400052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704088"/>
            <a:ext cx="7472386" cy="1143000"/>
          </a:xfrm>
        </p:spPr>
        <p:txBody>
          <a:bodyPr/>
          <a:lstStyle/>
          <a:p>
            <a:r>
              <a:rPr lang="ru-RU" dirty="0" smtClean="0"/>
              <a:t>Стиральная  машина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 advTm="296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176996"/>
            <a:ext cx="2679604" cy="3180698"/>
          </a:xfrm>
        </p:spPr>
        <p:txBody>
          <a:bodyPr>
            <a:noAutofit/>
          </a:bodyPr>
          <a:lstStyle/>
          <a:p>
            <a:r>
              <a:rPr lang="ru-RU" sz="4800" dirty="0" err="1" smtClean="0"/>
              <a:t>Электро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чайник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4500569"/>
            <a:ext cx="2209800" cy="5075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чайник2.jpg"/>
          <p:cNvPicPr>
            <a:picLocks noGrp="1"/>
          </p:cNvPicPr>
          <p:nvPr>
            <p:ph type="pic" idx="1"/>
          </p:nvPr>
        </p:nvPicPr>
        <p:blipFill>
          <a:blip r:embed="rId3"/>
          <a:srcRect t="7442" b="7442"/>
          <a:stretch>
            <a:fillRect/>
          </a:stretch>
        </p:blipFill>
        <p:spPr>
          <a:xfrm rot="420000">
            <a:off x="3999529" y="1878353"/>
            <a:ext cx="4062464" cy="328450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Tm="54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Микроволновая печь</a:t>
            </a:r>
            <a:endParaRPr lang="ru-RU" dirty="0"/>
          </a:p>
        </p:txBody>
      </p:sp>
      <p:pic>
        <p:nvPicPr>
          <p:cNvPr id="3" name="Рисунок 2" descr="микроволновка1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928794" y="2000240"/>
            <a:ext cx="5286412" cy="3143272"/>
          </a:xfrm>
          <a:prstGeom prst="rect">
            <a:avLst/>
          </a:prstGeom>
        </p:spPr>
      </p:pic>
    </p:spTree>
  </p:cSld>
  <p:clrMapOvr>
    <a:masterClrMapping/>
  </p:clrMapOvr>
  <p:transition spd="slow" advTm="25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93949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…И  МНОГИЕ  ДРУГИЕ  ЭЛЕКТРОБЫТОВЫЕ  ПРИБОРЫ  ЕСТЬ  В  НАШИХ  КВАРТИРАХ.</a:t>
            </a:r>
            <a:br>
              <a:rPr lang="ru-RU" sz="3200" dirty="0" smtClean="0"/>
            </a:br>
            <a:r>
              <a:rPr lang="ru-RU" sz="3200" dirty="0" smtClean="0"/>
              <a:t>    ВСЕ  ОНИ  ПОТРЕБЛЯЮТ  ЭЛЕКТРИЧЕСКУЮ  ЭНЕРГИЮ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spd="slow" advTm="712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6238" y="1268413"/>
            <a:ext cx="5699125" cy="4425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Четверть энергии, производимой в нашей стране, потребляют наши жилища.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   В последние годы в быту продолжается лавинообразный рост количества разнообразных приборов.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   </a:t>
            </a:r>
          </a:p>
        </p:txBody>
      </p:sp>
      <p:pic>
        <p:nvPicPr>
          <p:cNvPr id="10244" name="Picture 7" descr="j01958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1773238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8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286256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9" descr="j019928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4143380"/>
            <a:ext cx="184150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0" descr="j022938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1142984"/>
            <a:ext cx="18256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85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ЗНАЕШЬ ЛИ ТЫ  СКОЛЬКО ЭНЕРГИИ ПОТРЕБЛЯЮТ ВСЕ ЭТИ ПРИБОРЫ?</a:t>
            </a:r>
          </a:p>
          <a:p>
            <a:pPr algn="just"/>
            <a:r>
              <a:rPr lang="ru-RU" sz="3200" dirty="0" smtClean="0"/>
              <a:t>ЗНАЕШЬ ЛИ ТЫ СКОЛЬКО СТОИТ ЭЛЕКТРОЭНЕРГИЯ?</a:t>
            </a:r>
          </a:p>
          <a:p>
            <a:pPr algn="just"/>
            <a:r>
              <a:rPr lang="ru-RU" sz="3200" dirty="0" smtClean="0"/>
              <a:t>УМЕЕШЬ ЛИ ТЫ ВЫБИРАТЬ СРЕДИ МНОЖЕСТВА ПРИБОРОВ БОЛЕЕ ЭКОНОМИЧНЫЕ МОДЕЛИ?</a:t>
            </a:r>
          </a:p>
          <a:p>
            <a:pPr algn="just"/>
            <a:r>
              <a:rPr lang="ru-RU" sz="3200" dirty="0" smtClean="0"/>
              <a:t>УМЕЕШЬ ЛИ ТЫ ЭКОНОМИТЬ ЭЛЕКТРИЧЕСКУЮ ЭНЕРГИЮ?</a:t>
            </a:r>
            <a:endParaRPr lang="ru-RU" sz="3200" dirty="0"/>
          </a:p>
        </p:txBody>
      </p:sp>
    </p:spTree>
  </p:cSld>
  <p:clrMapOvr>
    <a:masterClrMapping/>
  </p:clrMapOvr>
  <p:transition spd="slow" advTm="1179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967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МЫ ПРИГЛАШАЕМ ТЕБЯ ПРИНЯТЬ УЧАСТИЕ В ПРОЕКТЕ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ln>
                  <a:gradFill flip="none" rotWithShape="1">
                    <a:gsLst>
                      <a:gs pos="29000">
                        <a:srgbClr val="FF0000"/>
                      </a:gs>
                      <a:gs pos="25000">
                        <a:srgbClr val="FF6633"/>
                      </a:gs>
                      <a:gs pos="50000">
                        <a:srgbClr val="FFFF00"/>
                      </a:gs>
                      <a:gs pos="75000">
                        <a:srgbClr val="01A78F"/>
                      </a:gs>
                      <a:gs pos="100000">
                        <a:srgbClr val="3366FF"/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</a:ln>
                <a:solidFill>
                  <a:srgbClr val="FF0000"/>
                </a:solidFill>
              </a:rPr>
              <a:t>ЭКОНОМНО ЛИ МЫ     ИСПОЛЬЗУЕМ ЭЛЕКТРИЧЕСКУЮ ЭНЕРГИЮ?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 advTm="8093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107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ЭКОНОМНО ЛИ МЫ     ИСПОЛЬЗУЕМ ЭЛЕКТРИЧЕСКУЮ ЭНЕРГИЮ?</vt:lpstr>
      <vt:lpstr>Настольная  лампа</vt:lpstr>
      <vt:lpstr>Стиральная  машина</vt:lpstr>
      <vt:lpstr>Электро чайник</vt:lpstr>
      <vt:lpstr>Микроволновая печь</vt:lpstr>
      <vt:lpstr>…И  МНОГИЕ  ДРУГИЕ  ЭЛЕКТРОБЫТОВЫЕ  ПРИБОРЫ  ЕСТЬ  В  НАШИХ  КВАРТИРАХ.     ВСЕ  ОНИ  ПОТРЕБЛЯЮТ  ЭЛЕКТРИЧЕСКУЮ  ЭНЕРГИЮ </vt:lpstr>
      <vt:lpstr>Слайд 7</vt:lpstr>
      <vt:lpstr>Слайд 8</vt:lpstr>
      <vt:lpstr>МЫ ПРИГЛАШАЕМ ТЕБЯ ПРИНЯТЬ УЧАСТИЕ В ПРОЕКТЕ  ЭКОНОМНО ЛИ МЫ     ИСПОЛЬЗУЕМ ЭЛЕКТРИЧЕСКУЮ ЭНЕРГИЮ?  </vt:lpstr>
      <vt:lpstr>В процессе работы над проектом ты также  Будешь лучше знать физику Научишься составлять анкеты, проводить анкетирование и анализировать  полученные результаты Проводить опыты и делать из них выводы Научишься работать в программах Power Point и Publisher Научишься активно работать в сети Интернет    </vt:lpstr>
      <vt:lpstr>Приходи к нам!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ЭКОНОМНО ЛИ МЫ     ИСПОЛЬЗУЕМ ЭЛЕКТРИЧЕСКУЮ ЭНЕРГИЮ?</dc:title>
  <dc:creator>Admin</dc:creator>
  <cp:lastModifiedBy>Admin</cp:lastModifiedBy>
  <cp:revision>14</cp:revision>
  <dcterms:created xsi:type="dcterms:W3CDTF">2009-05-06T11:32:14Z</dcterms:created>
  <dcterms:modified xsi:type="dcterms:W3CDTF">2009-06-12T14:36:28Z</dcterms:modified>
</cp:coreProperties>
</file>