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30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b45a55cd-8734-470f-9b86-07d0f592e925/%5BIS9IR_3-28%5D_%5BTS_03%5D.html" TargetMode="External"/><Relationship Id="rId2" Type="http://schemas.openxmlformats.org/officeDocument/2006/relationships/hyperlink" Target="http://files.school-collection.edu.ru/dlrstore/3735991e-b2d8-4786-a96a-02366ae2429c/%5bIS11RO_3-03%5d_%5bSH_06%5d.sw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iles.school-collection.edu.ru/dlrstore/417413ab-13ae-426b-a84f-1673033cb29c/%5BIS9IR_3-28%5D_%5BTS_04%5D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>
            <a:normAutofit/>
          </a:bodyPr>
          <a:lstStyle/>
          <a:p>
            <a:r>
              <a:rPr lang="ru-RU" b="1" dirty="0" smtClean="0"/>
              <a:t>Тема урока</a:t>
            </a:r>
            <a:r>
              <a:rPr lang="ru-RU" dirty="0" smtClean="0"/>
              <a:t>: Коллективизация – успех или трагедия крестьянина-труженика…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Агафонова Елена Александровна, учитель истории и обществознания МОУ СОШ с. Шереметьевка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Лысогорского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района Саратовской области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1930 г. – </a:t>
            </a:r>
            <a:r>
              <a:rPr lang="ru-RU" b="1" dirty="0" smtClean="0"/>
              <a:t>статья И.В. Сталина «Головокружение от успехов»,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2531" name="Picture 3" descr="C:\Users\1\Pictures\Коллективизация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00200"/>
            <a:ext cx="8501122" cy="5189409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85730"/>
          <a:ext cx="8229600" cy="665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14378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 коллективизации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коллективизации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Последствия коллективизации</a:t>
                      </a:r>
                      <a:endParaRPr lang="ru-RU" dirty="0"/>
                    </a:p>
                  </a:txBody>
                  <a:tcPr/>
                </a:tc>
              </a:tr>
              <a:tr h="122873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Налаживание канала перекачивания средств из деревни в город на нужды индустриализации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Обретение канала перекачивания средств из села в город на нужды индустриализации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Отвлечение огромных средств от развития сельскохозяйственного производства и инфраструктуры села</a:t>
                      </a:r>
                      <a:endParaRPr lang="ru-RU" dirty="0"/>
                    </a:p>
                  </a:txBody>
                  <a:tcPr/>
                </a:tc>
              </a:tr>
              <a:tr h="96585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Ликвидация кулачества как 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Ликвидация кулачества как 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Укрепление социальной базы сталинской диктатуры</a:t>
                      </a:r>
                      <a:endParaRPr lang="ru-RU" dirty="0"/>
                    </a:p>
                  </a:txBody>
                  <a:tcPr/>
                </a:tc>
              </a:tr>
              <a:tr h="122873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Огосударствление сельскохозяйственного производства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Полное огосударствление экономики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Отчуждение крестьян от собственности и результатов труда; ликвидация экономических стимулов развития сельскохозяйственного производства</a:t>
                      </a:r>
                      <a:endParaRPr lang="ru-RU" dirty="0"/>
                    </a:p>
                  </a:txBody>
                  <a:tcPr/>
                </a:tc>
              </a:tr>
              <a:tr h="122873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Ликвидация «аграрного перенаселения»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Значительное сокращение численности сельского населения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Массовый «исход» крестьян из деревни. Дефицит рабочей силы на селе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ru-RU" dirty="0" smtClean="0"/>
              <a:t>Почему Солженицын назвал коллективизацию экспериментом, «из-за которого Россия потеряла 20 век»?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3554" name="Picture 2" descr="C:\Users\1\Pictures\Солженицын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13213"/>
            <a:ext cx="3571900" cy="50342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Последствия коллективизации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Массовый </a:t>
            </a:r>
            <a:r>
              <a:rPr lang="ru-RU" dirty="0" smtClean="0"/>
              <a:t>голод в 1932 – 1933гг.</a:t>
            </a:r>
          </a:p>
          <a:p>
            <a:pPr lvl="0"/>
            <a:r>
              <a:rPr lang="ru-RU" dirty="0" smtClean="0"/>
              <a:t>Отчуждение крестьян от собственности и результатов труда.</a:t>
            </a:r>
          </a:p>
          <a:p>
            <a:pPr lvl="0"/>
            <a:r>
              <a:rPr lang="ru-RU" dirty="0" smtClean="0"/>
              <a:t>«Исход» крестьян из деревни.</a:t>
            </a:r>
          </a:p>
          <a:p>
            <a:pPr lvl="0"/>
            <a:r>
              <a:rPr lang="ru-RU" dirty="0" smtClean="0"/>
              <a:t>Укрепление социальной базы сталинской диктатуры.</a:t>
            </a:r>
          </a:p>
          <a:p>
            <a:pPr lvl="0"/>
            <a:r>
              <a:rPr lang="ru-RU" dirty="0" smtClean="0"/>
              <a:t>Ликвидация экономических стимулов сельхозпроизводства.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 descr="C:\Users\1\Pictures\Коллективизация 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7166"/>
            <a:ext cx="4929222" cy="60570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Стадия рефлексии.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Дайте </a:t>
            </a:r>
            <a:r>
              <a:rPr lang="ru-RU" dirty="0" smtClean="0"/>
              <a:t>свою оценку коллективизации. Что вы находите позитивным, а что негативным? Мнение обоснуйте.</a:t>
            </a:r>
          </a:p>
          <a:p>
            <a:pPr lvl="0"/>
            <a:r>
              <a:rPr lang="ru-RU" dirty="0" smtClean="0"/>
              <a:t>Вы считаете коллективизацию успехом или трагедией?  Рассмотрите ситуацию с разных точек зрения.</a:t>
            </a:r>
          </a:p>
          <a:p>
            <a:pPr lvl="0"/>
            <a:r>
              <a:rPr lang="ru-RU" dirty="0" smtClean="0"/>
              <a:t>Как процесс коллективизации отразился на истории вашей семьи?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Написать  эссе «Цена великого перелома»; «Голод и коллективизация: рукотворная трагедия»; «Коллективизация – успех или трагедия крестьянства?!»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u="sng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http://files.school-collection.edu.ru/dlrstore/3735991e-b2d8-4786-a96a-02366ae2429c/[IS11RO_3-03]_[SH_06].swf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u="sng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http://files.school-collection.edu.ru/dlrstore/b45a55cd-8734-470f-9b86-07d0f592e925/%5BIS9IR_3-28%5D_%5BTS_03%5D.html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u="sng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http://files.school-collection.edu.ru/dlrstore/417413ab-13ae-426b-a84f-1673033cb29c/%5BIS9IR_3-28%5D_%5BTS_04%5D.html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Цель  </a:t>
            </a:r>
            <a:r>
              <a:rPr lang="ru-RU" sz="2400" b="1" dirty="0" smtClean="0"/>
              <a:t>урока</a:t>
            </a:r>
            <a:r>
              <a:rPr lang="ru-RU" sz="2400" dirty="0" smtClean="0"/>
              <a:t>: показать процесс превращения крестьян - индивидуальных тружеников и собственников в класс социалистического общества.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Задачи </a:t>
            </a:r>
            <a:r>
              <a:rPr lang="ru-RU" b="1" dirty="0" smtClean="0"/>
              <a:t>урока: </a:t>
            </a:r>
            <a:endParaRPr lang="ru-RU" dirty="0" smtClean="0"/>
          </a:p>
          <a:p>
            <a:pPr lvl="0" algn="just"/>
            <a:r>
              <a:rPr lang="ru-RU" b="1" dirty="0" smtClean="0"/>
              <a:t>Образовательная</a:t>
            </a:r>
            <a:r>
              <a:rPr lang="ru-RU" dirty="0" smtClean="0"/>
              <a:t>  – сформировать целостное представление о  причинах, содержании, значении  и последствиях  сплошной коллективизации. Раскрыть процесс и методы проведения коллективизации.</a:t>
            </a:r>
          </a:p>
          <a:p>
            <a:pPr lvl="0" algn="just"/>
            <a:r>
              <a:rPr lang="ru-RU" b="1" dirty="0" smtClean="0"/>
              <a:t>Развивающая</a:t>
            </a:r>
            <a:r>
              <a:rPr lang="ru-RU" dirty="0" smtClean="0"/>
              <a:t>   - развивать навыки и умения аргументировано высказывать свое мнение, личностных оценочных суждений, развивать интерес к предмету, формировать ответственное отношение к миру.</a:t>
            </a:r>
          </a:p>
          <a:p>
            <a:pPr lvl="0" algn="just"/>
            <a:r>
              <a:rPr lang="ru-RU" b="1" dirty="0" smtClean="0"/>
              <a:t>Воспитательная</a:t>
            </a:r>
            <a:r>
              <a:rPr lang="ru-RU" dirty="0" smtClean="0"/>
              <a:t>  -  постановка морально – этической проблемы соотношения целей и средств коллективизации; попытаться осмыслить и понять, что избранный вариант коллективизации стал началом краха российского крестьянства и всего аграрного сектора в целом, воспитать уважительное отношение к человеку труда, научиться сопереживать труженикам села, на долю которых выпало много испытаний.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План урока.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Состояние </a:t>
            </a:r>
            <a:r>
              <a:rPr lang="ru-RU" dirty="0" smtClean="0"/>
              <a:t>сельского хозяйства накануне коллективизации.</a:t>
            </a:r>
          </a:p>
          <a:p>
            <a:pPr lvl="0"/>
            <a:r>
              <a:rPr lang="ru-RU" dirty="0" smtClean="0"/>
              <a:t>Борьба в партийном руководстве по вопросу коллективизации.</a:t>
            </a:r>
          </a:p>
          <a:p>
            <a:pPr lvl="0"/>
            <a:r>
              <a:rPr lang="ru-RU" dirty="0" smtClean="0"/>
              <a:t>Коллективизация: причины, сроки, принципы, основные этапы.</a:t>
            </a:r>
          </a:p>
          <a:p>
            <a:pPr lvl="0"/>
            <a:r>
              <a:rPr lang="ru-RU" dirty="0" smtClean="0"/>
              <a:t>Итоги коллективизации.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Pictures\Коллективизация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9"/>
            <a:ext cx="8429684" cy="628654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опорой, на какие слои деревни проводилась коллективизация?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714876" cy="4525963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b="1" dirty="0" smtClean="0"/>
              <a:t>“Когда мы пишем закон для всей страны, необходимо иметь в виду разумных и сильных, а не пьяных и слабых”. 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П. А. Столыпин</a:t>
            </a:r>
            <a:endParaRPr lang="ru-RU" dirty="0"/>
          </a:p>
        </p:txBody>
      </p:sp>
      <p:pic>
        <p:nvPicPr>
          <p:cNvPr id="2050" name="Picture 2" descr="C:\Users\1\Desktop\Картинки\Столыпин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60848"/>
            <a:ext cx="4286280" cy="52264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Какая дискуссия проходила в руководстве  партии по вопросу коллективизации?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5" name="Picture 3" descr="C:\Users\1\Pictures\Коллективизация 5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7358114" cy="521497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коллективизации (запись в тетрадь).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Потребность </a:t>
            </a:r>
            <a:r>
              <a:rPr lang="ru-RU" dirty="0" smtClean="0"/>
              <a:t>государства в огромных средствах для индустриализации.</a:t>
            </a:r>
          </a:p>
          <a:p>
            <a:pPr lvl="0"/>
            <a:r>
              <a:rPr lang="ru-RU" dirty="0" smtClean="0"/>
              <a:t>Мелкие частные крестьянские хозяйства не могли поставлять государству в достаточном количестве продукцию сельского хозяйства.</a:t>
            </a:r>
          </a:p>
          <a:p>
            <a:pPr lvl="0"/>
            <a:r>
              <a:rPr lang="ru-RU" dirty="0" smtClean="0"/>
              <a:t>Частные крестьянские хозяйства были независимы от государства.</a:t>
            </a:r>
          </a:p>
          <a:p>
            <a:pPr lvl="0"/>
            <a:r>
              <a:rPr lang="ru-RU" dirty="0" smtClean="0"/>
              <a:t>Хлебозаготовительный кризис 1927г.</a:t>
            </a:r>
          </a:p>
          <a:p>
            <a:pPr lvl="0"/>
            <a:r>
              <a:rPr lang="ru-RU" dirty="0" smtClean="0"/>
              <a:t>Увеличение в селе за годы </a:t>
            </a:r>
            <a:r>
              <a:rPr lang="ru-RU" dirty="0" err="1" smtClean="0"/>
              <a:t>НЭПа</a:t>
            </a:r>
            <a:r>
              <a:rPr lang="ru-RU" dirty="0" smtClean="0"/>
              <a:t> числа сельской буржуазии – кулаков, что противоречило социалистической идеологии. 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1929 г. – выход статьи И.В. Сталина «Год великого перелома» 1929.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Picture 2" descr="C:\Users\1\Pictures\коллективизация 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14422"/>
            <a:ext cx="8072494" cy="541472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Каличев</a:t>
            </a:r>
            <a:r>
              <a:rPr lang="ru-RU" dirty="0" smtClean="0"/>
              <a:t> В. Коллективизация</a:t>
            </a:r>
            <a:endParaRPr lang="ru-RU" dirty="0"/>
          </a:p>
        </p:txBody>
      </p:sp>
      <p:pic>
        <p:nvPicPr>
          <p:cNvPr id="21506" name="Picture 2" descr="C:\Users\1\Pictures\Каличев В. Коллективизац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368"/>
            <a:ext cx="8358246" cy="500046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439</Words>
  <PresentationFormat>Экран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Тема урока: Коллективизация – успех или трагедия крестьянина-труженика… </vt:lpstr>
      <vt:lpstr> Цель  урока: показать процесс превращения крестьян - индивидуальных тружеников и собственников в класс социалистического общества. </vt:lpstr>
      <vt:lpstr>План урока. </vt:lpstr>
      <vt:lpstr>Слайд 4</vt:lpstr>
      <vt:lpstr>С опорой, на какие слои деревни проводилась коллективизация?  </vt:lpstr>
      <vt:lpstr>Какая дискуссия проходила в руководстве  партии по вопросу коллективизации? </vt:lpstr>
      <vt:lpstr>Причины коллективизации (запись в тетрадь). </vt:lpstr>
      <vt:lpstr>1929 г. – выход статьи И.В. Сталина «Год великого перелома» 1929.  </vt:lpstr>
      <vt:lpstr>Каличев В. Коллективизация</vt:lpstr>
      <vt:lpstr>1930 г. – статья И.В. Сталина «Головокружение от успехов», </vt:lpstr>
      <vt:lpstr>Слайд 11</vt:lpstr>
      <vt:lpstr>Слайд 12</vt:lpstr>
      <vt:lpstr>Последствия коллективизации </vt:lpstr>
      <vt:lpstr>Слайд 14</vt:lpstr>
      <vt:lpstr>Стадия рефлексии. </vt:lpstr>
      <vt:lpstr>Домашнее задание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Коллективизация – успех или трагедия крестьянина-труженика… </dc:title>
  <dc:creator>Максим Агафонов</dc:creator>
  <cp:lastModifiedBy>1</cp:lastModifiedBy>
  <cp:revision>5</cp:revision>
  <dcterms:created xsi:type="dcterms:W3CDTF">2011-04-09T10:58:00Z</dcterms:created>
  <dcterms:modified xsi:type="dcterms:W3CDTF">2011-04-13T17:56:56Z</dcterms:modified>
</cp:coreProperties>
</file>