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055" autoAdjust="0"/>
    <p:restoredTop sz="94660"/>
  </p:normalViewPr>
  <p:slideViewPr>
    <p:cSldViewPr>
      <p:cViewPr varScale="1">
        <p:scale>
          <a:sx n="99" d="100"/>
          <a:sy n="99" d="100"/>
        </p:scale>
        <p:origin x="-1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61161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Товар:</a:t>
            </a:r>
            <a:endParaRPr lang="ru-RU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ru-RU" sz="6600" dirty="0" smtClean="0">
                <a:solidFill>
                  <a:srgbClr val="C00000"/>
                </a:solidFill>
              </a:rPr>
              <a:t>Пончики: </a:t>
            </a:r>
          </a:p>
          <a:p>
            <a:pPr algn="l"/>
            <a:r>
              <a:rPr lang="en-US" sz="6600" dirty="0" smtClean="0">
                <a:solidFill>
                  <a:srgbClr val="C00000"/>
                </a:solidFill>
                <a:latin typeface="Vladimir Script" pitchFamily="66" charset="0"/>
              </a:rPr>
              <a:t>“Lollipop”</a:t>
            </a:r>
            <a:endParaRPr lang="ru-RU" sz="6600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Documents and Settings\Юлия\Рабочий стол\6440393_3143235_1190985619_1254240_Delicious_Charms_by_DarkJ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132856"/>
            <a:ext cx="5076056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0B0F0"/>
                </a:solidFill>
              </a:rPr>
              <a:t>Фирма:</a:t>
            </a:r>
            <a:r>
              <a:rPr lang="en-US" sz="12800" dirty="0" smtClean="0">
                <a:solidFill>
                  <a:srgbClr val="FF0000"/>
                </a:solidFill>
              </a:rPr>
              <a:t>LOVE</a:t>
            </a:r>
            <a:endParaRPr lang="ru-RU" sz="128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1\Desktop\rozovoe_serdechko_v_den__sv__valentina-1680x10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1229" y="1600200"/>
            <a:ext cx="7241541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358344" cy="706700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928794"/>
                <a:gridCol w="1428760"/>
                <a:gridCol w="1321618"/>
                <a:gridCol w="1559724"/>
                <a:gridCol w="1559724"/>
                <a:gridCol w="1559724"/>
              </a:tblGrid>
              <a:tr h="97971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Наименование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Единица</a:t>
                      </a:r>
                      <a:r>
                        <a:rPr lang="ru-RU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измерения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Количество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Цена за единицу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Общие затраты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Расходы</a:t>
                      </a:r>
                      <a:r>
                        <a:rPr lang="ru-RU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на день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1)Печь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Шт.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30000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60000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16,44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2)Скалка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Шт.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120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240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7коп.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3)Венчик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Шт.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110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220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20коп.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4)Противень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Шт.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260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1040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28коп.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Кондитерский шприц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Шт.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18коп.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Тарелки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Шт.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Много(20)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1200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1,10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0"/>
          <a:ext cx="9144000" cy="84886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828800"/>
                <a:gridCol w="1600193"/>
                <a:gridCol w="2057407"/>
                <a:gridCol w="1828800"/>
                <a:gridCol w="1828800"/>
              </a:tblGrid>
              <a:tr h="85725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Продукт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Ед. измерения</a:t>
                      </a:r>
                      <a:r>
                        <a:rPr lang="ru-RU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Количество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Цена за единицу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Общие</a:t>
                      </a:r>
                      <a:r>
                        <a:rPr lang="ru-RU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затраты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Мука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кг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2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32 </a:t>
                      </a:r>
                      <a:r>
                        <a:rPr lang="ru-RU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64 </a:t>
                      </a:r>
                      <a:r>
                        <a:rPr lang="ru-RU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</a:t>
                      </a:r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Сахар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кг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1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30 </a:t>
                      </a:r>
                      <a:r>
                        <a:rPr lang="ru-RU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30 </a:t>
                      </a:r>
                      <a:r>
                        <a:rPr lang="ru-RU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</a:t>
                      </a:r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Соль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кг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несколько    щепоток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-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- 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Молоко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л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1  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35 </a:t>
                      </a:r>
                      <a:r>
                        <a:rPr lang="ru-RU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35 </a:t>
                      </a:r>
                      <a:r>
                        <a:rPr lang="ru-RU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</a:t>
                      </a:r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Яйца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шт.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14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38 </a:t>
                      </a:r>
                      <a:r>
                        <a:rPr lang="ru-RU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38 </a:t>
                      </a:r>
                      <a:r>
                        <a:rPr lang="ru-RU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Дрожжи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кг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0,04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8</a:t>
                      </a:r>
                      <a:r>
                        <a:rPr lang="ru-RU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28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</a:t>
                      </a:r>
                      <a:r>
                        <a:rPr lang="ru-RU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 </a:t>
                      </a:r>
                      <a:r>
                        <a:rPr lang="ru-RU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</a:t>
                      </a:r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Тёртый шоколад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Сахарная пудра</a:t>
                      </a:r>
                      <a:r>
                        <a:rPr lang="ru-RU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кг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кг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0,16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0,</a:t>
                      </a:r>
                      <a:r>
                        <a:rPr lang="ru-RU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10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160 </a:t>
                      </a:r>
                      <a:r>
                        <a:rPr lang="ru-RU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</a:t>
                      </a:r>
                      <a:endParaRPr lang="ru-RU" sz="28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20 </a:t>
                      </a:r>
                      <a:r>
                        <a:rPr lang="ru-RU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</a:t>
                      </a:r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160 </a:t>
                      </a:r>
                      <a:r>
                        <a:rPr lang="ru-RU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</a:t>
                      </a:r>
                      <a:r>
                        <a:rPr lang="ru-RU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20 </a:t>
                      </a:r>
                      <a:r>
                        <a:rPr lang="ru-RU" sz="28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3716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Работники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Количество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Зарплата</a:t>
                      </a:r>
                      <a:r>
                        <a:rPr lang="ru-RU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рабочих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Расходы на день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Пекарь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  1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20 тыс.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660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Директор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   1 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45 тыс.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1500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Зам. директора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    1</a:t>
                      </a:r>
                      <a:r>
                        <a:rPr lang="ru-RU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35 тыс.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1160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Кондитер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</a:t>
                      </a:r>
                      <a:r>
                        <a:rPr lang="ru-RU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1</a:t>
                      </a: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20 тыс.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666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Технологическая карта: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Муку смешать с растворенными в теплом молоке дрожжами, сахаром, яичными желтками и солью. Хорошо вымешать деревянной ложкой до появления в тесте воздушных пузырьков. Затем добавить к нему взбитые в крепкую пену яичные белки и поставить в теплое место на 30 мин.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Подошедшее тесто раскатать на посыпанной мукой доске в палец толщиной в 1 см. Стаканчиком вырезать из него круглые лепешки и снова поставить на 30 мин. в теплое место. Жарить пончики в обильном количестве жира.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Готовые пончики посыпать смесью тертого шоколада и сахарной пудры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183223-все затраты на день </a:t>
            </a:r>
          </a:p>
          <a:p>
            <a:r>
              <a:rPr lang="ru-RU" dirty="0" smtClean="0"/>
              <a:t>Наша фирма производит 20000 пончиков в день.</a:t>
            </a:r>
          </a:p>
          <a:p>
            <a:r>
              <a:rPr lang="ru-RU" dirty="0" smtClean="0"/>
              <a:t>1)183223:20000=9.16руб.на один пончик</a:t>
            </a:r>
          </a:p>
          <a:p>
            <a:r>
              <a:rPr lang="ru-RU" dirty="0" smtClean="0"/>
              <a:t>+нашу прибыль 5руб.</a:t>
            </a:r>
          </a:p>
          <a:p>
            <a:r>
              <a:rPr lang="ru-RU" dirty="0" smtClean="0"/>
              <a:t>2)9.16+5=14.16руб стоит один пончик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езентация Microsoft Offic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Office PowerPoint</Template>
  <TotalTime>108</TotalTime>
  <Words>328</Words>
  <PresentationFormat>Экран (4:3)</PresentationFormat>
  <Paragraphs>121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Презентация Microsoft Office PowerPoint</vt:lpstr>
      <vt:lpstr>Товар:</vt:lpstr>
      <vt:lpstr>Фирма:LOVE</vt:lpstr>
      <vt:lpstr>Слайд 3</vt:lpstr>
      <vt:lpstr>Слайд 4</vt:lpstr>
      <vt:lpstr>Слайд 5</vt:lpstr>
      <vt:lpstr>Технологическая карта: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Товар:</dc:title>
  <dc:creator>1</dc:creator>
  <cp:lastModifiedBy>Inna</cp:lastModifiedBy>
  <cp:revision>13</cp:revision>
  <dcterms:created xsi:type="dcterms:W3CDTF">2011-12-11T13:28:20Z</dcterms:created>
  <dcterms:modified xsi:type="dcterms:W3CDTF">2012-02-03T12:22:32Z</dcterms:modified>
</cp:coreProperties>
</file>