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A6C3-BADF-45C1-9884-99128F5ECBB7}" type="datetimeFigureOut">
              <a:rPr lang="ru-RU" smtClean="0"/>
              <a:t>10.11.2012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C047A-61BF-4B33-8D63-20ABA99C8DD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В гостях у семьи Цыганковых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4436.jpg"/>
          <p:cNvPicPr>
            <a:picLocks noChangeAspect="1"/>
          </p:cNvPicPr>
          <p:nvPr/>
        </p:nvPicPr>
        <p:blipFill>
          <a:blip r:embed="rId2" cstate="print"/>
          <a:srcRect l="6688" t="24800"/>
          <a:stretch>
            <a:fillRect/>
          </a:stretch>
        </p:blipFill>
        <p:spPr>
          <a:xfrm>
            <a:off x="1115616" y="1916832"/>
            <a:ext cx="7102816" cy="4293096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Мы участвуем в конкурсах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44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700808"/>
            <a:ext cx="5820138" cy="4365104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 соревнованиях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IMG_21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4572000" cy="3429000"/>
          </a:xfrm>
          <a:prstGeom prst="rect">
            <a:avLst/>
          </a:prstGeom>
        </p:spPr>
      </p:pic>
      <p:pic>
        <p:nvPicPr>
          <p:cNvPr id="4" name="Рисунок 3" descr="IMG_06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978950"/>
            <a:ext cx="4632514" cy="3474386"/>
          </a:xfrm>
          <a:prstGeom prst="rect">
            <a:avLst/>
          </a:prstGeom>
        </p:spPr>
      </p:pic>
      <p:pic>
        <p:nvPicPr>
          <p:cNvPr id="6" name="Рисунок 5" descr="IMG_53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861048"/>
            <a:ext cx="3419872" cy="2564904"/>
          </a:xfrm>
          <a:prstGeom prst="rect">
            <a:avLst/>
          </a:prstGeom>
        </p:spPr>
      </p:pic>
      <p:pic>
        <p:nvPicPr>
          <p:cNvPr id="7" name="Рисунок 6" descr="IMG_07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1268760"/>
            <a:ext cx="2555776" cy="191683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Наш сын Виктор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11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3491880" cy="2618910"/>
          </a:xfrm>
          <a:prstGeom prst="rect">
            <a:avLst/>
          </a:prstGeom>
        </p:spPr>
      </p:pic>
      <p:pic>
        <p:nvPicPr>
          <p:cNvPr id="6" name="Рисунок 5" descr="IMG_1413.jpg"/>
          <p:cNvPicPr>
            <a:picLocks noChangeAspect="1"/>
          </p:cNvPicPr>
          <p:nvPr/>
        </p:nvPicPr>
        <p:blipFill>
          <a:blip r:embed="rId3" cstate="print"/>
          <a:srcRect l="18500" t="22700" r="30313" b="31100"/>
          <a:stretch>
            <a:fillRect/>
          </a:stretch>
        </p:blipFill>
        <p:spPr>
          <a:xfrm>
            <a:off x="6516216" y="1196752"/>
            <a:ext cx="2304256" cy="1559804"/>
          </a:xfrm>
          <a:prstGeom prst="rect">
            <a:avLst/>
          </a:prstGeom>
        </p:spPr>
      </p:pic>
      <p:pic>
        <p:nvPicPr>
          <p:cNvPr id="7" name="Рисунок 6" descr="IMG_7971.jpg"/>
          <p:cNvPicPr>
            <a:picLocks noChangeAspect="1"/>
          </p:cNvPicPr>
          <p:nvPr/>
        </p:nvPicPr>
        <p:blipFill>
          <a:blip r:embed="rId4" cstate="print"/>
          <a:srcRect l="35825" t="21650" r="22438"/>
          <a:stretch>
            <a:fillRect/>
          </a:stretch>
        </p:blipFill>
        <p:spPr>
          <a:xfrm>
            <a:off x="395536" y="3356992"/>
            <a:ext cx="2282074" cy="3212976"/>
          </a:xfrm>
          <a:prstGeom prst="rect">
            <a:avLst/>
          </a:prstGeom>
        </p:spPr>
      </p:pic>
      <p:pic>
        <p:nvPicPr>
          <p:cNvPr id="8" name="Рисунок 7" descr="getImage (1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7944" y="1196752"/>
            <a:ext cx="2213992" cy="2951989"/>
          </a:xfrm>
          <a:prstGeom prst="rect">
            <a:avLst/>
          </a:prstGeom>
        </p:spPr>
      </p:pic>
      <p:pic>
        <p:nvPicPr>
          <p:cNvPr id="9" name="Рисунок 8" descr="getImage (1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2996952"/>
            <a:ext cx="2502024" cy="3336032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11560" y="3356992"/>
            <a:ext cx="8229600" cy="9269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прекрасный спортсмен</a:t>
            </a:r>
          </a:p>
        </p:txBody>
      </p:sp>
      <p:pic>
        <p:nvPicPr>
          <p:cNvPr id="11" name="Рисунок 10" descr="IMG_1468.jpg"/>
          <p:cNvPicPr>
            <a:picLocks noChangeAspect="1"/>
          </p:cNvPicPr>
          <p:nvPr/>
        </p:nvPicPr>
        <p:blipFill>
          <a:blip r:embed="rId7" cstate="print"/>
          <a:srcRect t="21125"/>
          <a:stretch>
            <a:fillRect/>
          </a:stretch>
        </p:blipFill>
        <p:spPr>
          <a:xfrm>
            <a:off x="2699792" y="4293096"/>
            <a:ext cx="3635896" cy="2150858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807490">
            <a:off x="517992" y="480517"/>
            <a:ext cx="3677590" cy="2758193"/>
          </a:xfrm>
          <a:prstGeom prst="rect">
            <a:avLst/>
          </a:prstGeom>
        </p:spPr>
      </p:pic>
      <p:pic>
        <p:nvPicPr>
          <p:cNvPr id="6" name="Рисунок 5" descr="IMG_68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024761">
            <a:off x="6139962" y="766596"/>
            <a:ext cx="3131840" cy="2348880"/>
          </a:xfrm>
          <a:prstGeom prst="rect">
            <a:avLst/>
          </a:prstGeom>
        </p:spPr>
      </p:pic>
      <p:pic>
        <p:nvPicPr>
          <p:cNvPr id="7" name="Рисунок 6" descr="IMG_09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51263">
            <a:off x="839486" y="3536077"/>
            <a:ext cx="3707904" cy="2780928"/>
          </a:xfrm>
          <a:prstGeom prst="rect">
            <a:avLst/>
          </a:prstGeom>
        </p:spPr>
      </p:pic>
      <p:pic>
        <p:nvPicPr>
          <p:cNvPr id="8" name="Рисунок 7" descr="IMG_6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56334">
            <a:off x="5186261" y="3805146"/>
            <a:ext cx="3611893" cy="27089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9969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Он участвует в художественной самодеятельности,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ходит в походы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IMG_6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052736"/>
            <a:ext cx="3635896" cy="2726922"/>
          </a:xfrm>
          <a:prstGeom prst="rect">
            <a:avLst/>
          </a:prstGeom>
        </p:spPr>
      </p:pic>
      <p:pic>
        <p:nvPicPr>
          <p:cNvPr id="5" name="Рисунок 4" descr="IMG_64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3648406" cy="2736304"/>
          </a:xfrm>
          <a:prstGeom prst="rect">
            <a:avLst/>
          </a:prstGeom>
        </p:spPr>
      </p:pic>
      <p:pic>
        <p:nvPicPr>
          <p:cNvPr id="6" name="Рисунок 5" descr="IMG_1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933056"/>
            <a:ext cx="3648405" cy="2736304"/>
          </a:xfrm>
          <a:prstGeom prst="rect">
            <a:avLst/>
          </a:prstGeom>
        </p:spPr>
      </p:pic>
      <p:pic>
        <p:nvPicPr>
          <p:cNvPr id="7" name="Рисунок 6" descr="IMG_1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3933056"/>
            <a:ext cx="3611893" cy="270892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В прошлом году стал призером конкурса «Урожай-2011»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4" name="Рисунок 3" descr="ZV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4263254" cy="266070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63688" y="4005064"/>
            <a:ext cx="381642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 номинации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«Лучший помощник комбайнера»</a:t>
            </a:r>
          </a:p>
        </p:txBody>
      </p:sp>
      <p:pic>
        <p:nvPicPr>
          <p:cNvPr id="6" name="Рисунок 5" descr="IMG_00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8616" y="4653136"/>
            <a:ext cx="3702128" cy="2037596"/>
          </a:xfrm>
          <a:prstGeom prst="rect">
            <a:avLst/>
          </a:prstGeom>
        </p:spPr>
      </p:pic>
      <p:pic>
        <p:nvPicPr>
          <p:cNvPr id="7" name="Рисунок 6" descr="getImage (19).jpg"/>
          <p:cNvPicPr>
            <a:picLocks noChangeAspect="1"/>
          </p:cNvPicPr>
          <p:nvPr/>
        </p:nvPicPr>
        <p:blipFill>
          <a:blip r:embed="rId4" cstate="print"/>
          <a:srcRect l="27384" t="4698" b="3680"/>
          <a:stretch>
            <a:fillRect/>
          </a:stretch>
        </p:blipFill>
        <p:spPr>
          <a:xfrm>
            <a:off x="5436096" y="1556792"/>
            <a:ext cx="3343919" cy="2808312"/>
          </a:xfrm>
          <a:prstGeom prst="rect">
            <a:avLst/>
          </a:prstGeom>
        </p:spPr>
      </p:pic>
      <p:pic>
        <p:nvPicPr>
          <p:cNvPr id="8" name="Рисунок 7" descr="getImage (1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221612" y="4628982"/>
            <a:ext cx="2364073" cy="172819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4096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Спасибо за внимание!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c2fb39e9c2837195f2d7c2d24f53c29ee56eaf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45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гостях у семьи Цыганковых</vt:lpstr>
      <vt:lpstr>Мы участвуем в конкурсах</vt:lpstr>
      <vt:lpstr>и соревнованиях</vt:lpstr>
      <vt:lpstr>Наш сын Виктор</vt:lpstr>
      <vt:lpstr>Он участвует в художественной самодеятельности,</vt:lpstr>
      <vt:lpstr>ходит в походы</vt:lpstr>
      <vt:lpstr>В прошлом году стал призером конкурса «Урожай-2011»</vt:lpstr>
      <vt:lpstr>Спасибо за внимание!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семьи Цыганковых</dc:title>
  <dc:creator>admin</dc:creator>
  <cp:lastModifiedBy>admin</cp:lastModifiedBy>
  <cp:revision>7</cp:revision>
  <dcterms:created xsi:type="dcterms:W3CDTF">2012-11-10T08:54:16Z</dcterms:created>
  <dcterms:modified xsi:type="dcterms:W3CDTF">2012-11-10T09:46:59Z</dcterms:modified>
</cp:coreProperties>
</file>