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custDataLst>
    <p:tags r:id="rId7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25E7A-1C13-4766-8908-F276567ED036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46255-3116-47F3-9C85-21D75C4B365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25E7A-1C13-4766-8908-F276567ED036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46255-3116-47F3-9C85-21D75C4B36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25E7A-1C13-4766-8908-F276567ED036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46255-3116-47F3-9C85-21D75C4B36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25E7A-1C13-4766-8908-F276567ED036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46255-3116-47F3-9C85-21D75C4B36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25E7A-1C13-4766-8908-F276567ED036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5046255-3116-47F3-9C85-21D75C4B365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25E7A-1C13-4766-8908-F276567ED036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46255-3116-47F3-9C85-21D75C4B36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25E7A-1C13-4766-8908-F276567ED036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46255-3116-47F3-9C85-21D75C4B36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25E7A-1C13-4766-8908-F276567ED036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46255-3116-47F3-9C85-21D75C4B36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25E7A-1C13-4766-8908-F276567ED036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46255-3116-47F3-9C85-21D75C4B36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25E7A-1C13-4766-8908-F276567ED036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46255-3116-47F3-9C85-21D75C4B36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25E7A-1C13-4766-8908-F276567ED036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46255-3116-47F3-9C85-21D75C4B36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9325E7A-1C13-4766-8908-F276567ED036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5046255-3116-47F3-9C85-21D75C4B365D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Новогоднее угощение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Выполнил Бодров Никита</a:t>
            </a:r>
          </a:p>
          <a:p>
            <a:r>
              <a:rPr lang="ru-RU" dirty="0" smtClean="0"/>
              <a:t>5 класс</a:t>
            </a:r>
          </a:p>
          <a:p>
            <a:r>
              <a:rPr lang="ru-RU" dirty="0" smtClean="0"/>
              <a:t>Филиал МОУ «</a:t>
            </a:r>
            <a:r>
              <a:rPr lang="ru-RU" dirty="0" err="1" smtClean="0"/>
              <a:t>Ерышовская</a:t>
            </a:r>
            <a:r>
              <a:rPr lang="ru-RU" dirty="0" smtClean="0"/>
              <a:t> СОШ» с.Малиновка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Самое полезное на столе</a:t>
            </a:r>
            <a:endParaRPr lang="ru-RU" dirty="0"/>
          </a:p>
        </p:txBody>
      </p:sp>
      <p:pic>
        <p:nvPicPr>
          <p:cNvPr id="3" name="Рисунок 2" descr="eatingwell_recipe_4784_l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268760"/>
            <a:ext cx="6840320" cy="51302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выбираем-сок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1412776"/>
            <a:ext cx="7596336" cy="5066697"/>
          </a:xfrm>
          <a:prstGeom prst="rect">
            <a:avLst/>
          </a:prstGeom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1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Овощи и фрукты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Для меня самое вкусное и полезное угощение – это овощное рагу и томатный сок</a:t>
            </a:r>
            <a:endParaRPr lang="ru-RU" dirty="0"/>
          </a:p>
        </p:txBody>
      </p:sp>
      <p:pic>
        <p:nvPicPr>
          <p:cNvPr id="3" name="Рисунок 2" descr="том-сок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2348880"/>
            <a:ext cx="4130594" cy="3100040"/>
          </a:xfrm>
          <a:prstGeom prst="rect">
            <a:avLst/>
          </a:prstGeom>
        </p:spPr>
      </p:pic>
      <p:pic>
        <p:nvPicPr>
          <p:cNvPr id="4" name="Рисунок 3" descr="e15119d9-97ce-4be3-90f5-2b7908471c5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2348880"/>
            <a:ext cx="3384376" cy="33843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Приятного аппетита!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ad22837b58c2e66918f2f5db8823f9befa9b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</TotalTime>
  <Words>38</Words>
  <Application>Microsoft Office PowerPoint</Application>
  <PresentationFormat>Экран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Апекс</vt:lpstr>
      <vt:lpstr>Новогоднее угощение</vt:lpstr>
      <vt:lpstr>Самое полезное на столе</vt:lpstr>
      <vt:lpstr>Слайд 3</vt:lpstr>
      <vt:lpstr>Для меня самое вкусное и полезное угощение – это овощное рагу и томатный сок</vt:lpstr>
      <vt:lpstr>Приятного аппетита!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Новогоднее угощение</dc:title>
  <dc:creator>admin</dc:creator>
  <cp:lastModifiedBy>admin</cp:lastModifiedBy>
  <cp:revision>2</cp:revision>
  <dcterms:created xsi:type="dcterms:W3CDTF">2013-01-14T20:37:07Z</dcterms:created>
  <dcterms:modified xsi:type="dcterms:W3CDTF">2013-01-14T20:42:29Z</dcterms:modified>
</cp:coreProperties>
</file>