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C773DD3-76B7-41A4-9A1F-56A7077240BD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8ACA0D-4469-4746-89BE-B04A2F356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773DD3-76B7-41A4-9A1F-56A7077240BD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8ACA0D-4469-4746-89BE-B04A2F356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C773DD3-76B7-41A4-9A1F-56A7077240BD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8ACA0D-4469-4746-89BE-B04A2F356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773DD3-76B7-41A4-9A1F-56A7077240BD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8ACA0D-4469-4746-89BE-B04A2F356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C773DD3-76B7-41A4-9A1F-56A7077240BD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8ACA0D-4469-4746-89BE-B04A2F356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773DD3-76B7-41A4-9A1F-56A7077240BD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8ACA0D-4469-4746-89BE-B04A2F356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773DD3-76B7-41A4-9A1F-56A7077240BD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8ACA0D-4469-4746-89BE-B04A2F356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773DD3-76B7-41A4-9A1F-56A7077240BD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8ACA0D-4469-4746-89BE-B04A2F356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C773DD3-76B7-41A4-9A1F-56A7077240BD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8ACA0D-4469-4746-89BE-B04A2F356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773DD3-76B7-41A4-9A1F-56A7077240BD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8ACA0D-4469-4746-89BE-B04A2F356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773DD3-76B7-41A4-9A1F-56A7077240BD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8ACA0D-4469-4746-89BE-B04A2F356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C773DD3-76B7-41A4-9A1F-56A7077240BD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C8ACA0D-4469-4746-89BE-B04A2F356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obriesoveti.ru/kak-vyibrat-skaner-dlya-doma/" TargetMode="External"/><Relationship Id="rId2" Type="http://schemas.openxmlformats.org/officeDocument/2006/relationships/hyperlink" Target="http://www.foroffice.ru/products/description/21859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yekaterinburg.olx.ru/3g-iid-23151206" TargetMode="External"/><Relationship Id="rId4" Type="http://schemas.openxmlformats.org/officeDocument/2006/relationships/hyperlink" Target="http://sovetimasteru.ru/tag/kolonk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Сказка о Компьютере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539864"/>
            <a:ext cx="5112568" cy="22654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Ученицы 10 класса</a:t>
            </a:r>
          </a:p>
          <a:p>
            <a:r>
              <a:rPr lang="ru-RU" dirty="0" err="1" smtClean="0"/>
              <a:t>Забродина</a:t>
            </a:r>
            <a:r>
              <a:rPr lang="ru-RU" dirty="0" smtClean="0"/>
              <a:t> Настя, </a:t>
            </a:r>
          </a:p>
          <a:p>
            <a:r>
              <a:rPr lang="ru-RU" dirty="0" smtClean="0"/>
              <a:t>Кузнецова Настя, </a:t>
            </a:r>
          </a:p>
          <a:p>
            <a:r>
              <a:rPr lang="ru-RU" dirty="0" err="1" smtClean="0"/>
              <a:t>Арясова</a:t>
            </a:r>
            <a:r>
              <a:rPr lang="ru-RU" dirty="0" smtClean="0"/>
              <a:t> Екатерина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МОУ «Ульяновская СОШ» </a:t>
            </a:r>
          </a:p>
          <a:p>
            <a:r>
              <a:rPr lang="ru-RU" dirty="0" err="1" smtClean="0"/>
              <a:t>Ртищевского</a:t>
            </a:r>
            <a:r>
              <a:rPr lang="ru-RU" dirty="0" smtClean="0"/>
              <a:t> района </a:t>
            </a:r>
            <a:endParaRPr lang="ru-RU" dirty="0" smtClean="0"/>
          </a:p>
          <a:p>
            <a:r>
              <a:rPr lang="ru-RU" dirty="0" smtClean="0"/>
              <a:t>Саратовской </a:t>
            </a:r>
            <a:r>
              <a:rPr lang="ru-RU" dirty="0" smtClean="0"/>
              <a:t>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Мы компьютер собирали</a:t>
            </a:r>
          </a:p>
          <a:p>
            <a:pPr>
              <a:buNone/>
            </a:pPr>
            <a:r>
              <a:rPr lang="ru-RU" dirty="0" smtClean="0"/>
              <a:t> элементы расставляли</a:t>
            </a:r>
          </a:p>
          <a:p>
            <a:pPr>
              <a:buNone/>
            </a:pPr>
            <a:r>
              <a:rPr lang="ru-RU" dirty="0" smtClean="0"/>
              <a:t>Получился целый дом</a:t>
            </a:r>
          </a:p>
          <a:p>
            <a:pPr>
              <a:buNone/>
            </a:pPr>
            <a:r>
              <a:rPr lang="ru-RU" dirty="0" smtClean="0"/>
              <a:t>Кто живет-то в доме том?</a:t>
            </a:r>
            <a:endParaRPr lang="ru-RU" dirty="0"/>
          </a:p>
        </p:txBody>
      </p:sp>
      <p:pic>
        <p:nvPicPr>
          <p:cNvPr id="4" name="Рисунок 3" descr="c4ceacd8e6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836712"/>
            <a:ext cx="4271130" cy="4922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Здесь хозяин монитор</a:t>
            </a:r>
          </a:p>
          <a:p>
            <a:pPr>
              <a:buNone/>
            </a:pPr>
            <a:r>
              <a:rPr lang="ru-RU" dirty="0" smtClean="0"/>
              <a:t>Не создавайте здесь затор</a:t>
            </a:r>
          </a:p>
          <a:p>
            <a:pPr>
              <a:buNone/>
            </a:pPr>
            <a:r>
              <a:rPr lang="ru-RU" dirty="0" smtClean="0"/>
              <a:t>Клавиатура подключайся</a:t>
            </a:r>
          </a:p>
          <a:p>
            <a:pPr>
              <a:buNone/>
            </a:pPr>
            <a:r>
              <a:rPr lang="ru-RU" dirty="0" smtClean="0"/>
              <a:t>Работай мышка, постарайся.</a:t>
            </a:r>
            <a:endParaRPr lang="ru-RU" dirty="0"/>
          </a:p>
        </p:txBody>
      </p:sp>
      <p:pic>
        <p:nvPicPr>
          <p:cNvPr id="4" name="Рисунок 3" descr="7783ae93aa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2382" y="188640"/>
            <a:ext cx="2655483" cy="3888432"/>
          </a:xfrm>
          <a:prstGeom prst="rect">
            <a:avLst/>
          </a:prstGeom>
        </p:spPr>
      </p:pic>
      <p:pic>
        <p:nvPicPr>
          <p:cNvPr id="5" name="Рисунок 4" descr="158e0e45106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6701">
            <a:off x="318974" y="4324208"/>
            <a:ext cx="4622586" cy="1667489"/>
          </a:xfrm>
          <a:prstGeom prst="rect">
            <a:avLst/>
          </a:prstGeom>
        </p:spPr>
      </p:pic>
      <p:pic>
        <p:nvPicPr>
          <p:cNvPr id="6" name="Рисунок 5" descr="da653e87546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005064"/>
            <a:ext cx="2585532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Постой-ка принтер ты в сторонке</a:t>
            </a:r>
          </a:p>
          <a:p>
            <a:pPr>
              <a:buNone/>
            </a:pPr>
            <a:r>
              <a:rPr lang="ru-RU" dirty="0" smtClean="0"/>
              <a:t>И сканер рядом, не спеши - </a:t>
            </a:r>
          </a:p>
          <a:p>
            <a:pPr>
              <a:buNone/>
            </a:pPr>
            <a:r>
              <a:rPr lang="ru-RU" dirty="0" smtClean="0"/>
              <a:t>У вас работа впереди.</a:t>
            </a:r>
            <a:endParaRPr lang="ru-RU" dirty="0"/>
          </a:p>
        </p:txBody>
      </p:sp>
      <p:pic>
        <p:nvPicPr>
          <p:cNvPr id="4098" name="Picture 2" descr="http://www.foroffice.ru/upload/iblock/eac/epsonstylusc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20888"/>
            <a:ext cx="3374775" cy="2736304"/>
          </a:xfrm>
          <a:prstGeom prst="rect">
            <a:avLst/>
          </a:prstGeom>
          <a:noFill/>
        </p:spPr>
      </p:pic>
      <p:pic>
        <p:nvPicPr>
          <p:cNvPr id="4100" name="Picture 4" descr="http://dobriesoveti.ru/wp-content/uploads/2012/09/kakvibratskanerdliado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5576" y="3573016"/>
            <a:ext cx="3816424" cy="2559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Модем повыше забирайся</a:t>
            </a:r>
          </a:p>
          <a:p>
            <a:pPr>
              <a:buNone/>
            </a:pPr>
            <a:r>
              <a:rPr lang="ru-RU" dirty="0" smtClean="0"/>
              <a:t>Тебе искать связь – Интернет.</a:t>
            </a:r>
          </a:p>
          <a:p>
            <a:pPr>
              <a:buNone/>
            </a:pPr>
            <a:r>
              <a:rPr lang="ru-RU" dirty="0" smtClean="0"/>
              <a:t>Колонки по бокам вставайте</a:t>
            </a:r>
          </a:p>
          <a:p>
            <a:pPr>
              <a:buNone/>
            </a:pPr>
            <a:r>
              <a:rPr lang="ru-RU" dirty="0" smtClean="0"/>
              <a:t>И пусть объемным будет звук</a:t>
            </a:r>
            <a:endParaRPr lang="ru-RU" dirty="0"/>
          </a:p>
        </p:txBody>
      </p:sp>
      <p:pic>
        <p:nvPicPr>
          <p:cNvPr id="3074" name="Picture 2" descr="http://sovetimasteru.ru/wp-content/uploads/2008/12/kolo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573016"/>
            <a:ext cx="3960440" cy="3115546"/>
          </a:xfrm>
          <a:prstGeom prst="rect">
            <a:avLst/>
          </a:prstGeom>
          <a:noFill/>
        </p:spPr>
      </p:pic>
      <p:pic>
        <p:nvPicPr>
          <p:cNvPr id="3076" name="Picture 4" descr="http://images02.olx.ru/ui/2/18/06/2315120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3360837" cy="2140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Системный блок не уместился</a:t>
            </a:r>
          </a:p>
          <a:p>
            <a:pPr>
              <a:buNone/>
            </a:pPr>
            <a:r>
              <a:rPr lang="ru-RU" dirty="0" smtClean="0"/>
              <a:t>Не обижайся, милый друг</a:t>
            </a:r>
          </a:p>
          <a:p>
            <a:pPr>
              <a:buNone/>
            </a:pPr>
            <a:r>
              <a:rPr lang="ru-RU" dirty="0" smtClean="0"/>
              <a:t>Останься ниже под столом</a:t>
            </a:r>
          </a:p>
          <a:p>
            <a:pPr>
              <a:buNone/>
            </a:pPr>
            <a:r>
              <a:rPr lang="ru-RU" dirty="0" smtClean="0"/>
              <a:t>Все вместе дружно заживем.</a:t>
            </a:r>
            <a:endParaRPr lang="ru-RU" dirty="0"/>
          </a:p>
        </p:txBody>
      </p:sp>
      <p:pic>
        <p:nvPicPr>
          <p:cNvPr id="4" name="Рисунок 3" descr="47b5e54818fa.png"/>
          <p:cNvPicPr>
            <a:picLocks noChangeAspect="1"/>
          </p:cNvPicPr>
          <p:nvPr/>
        </p:nvPicPr>
        <p:blipFill>
          <a:blip r:embed="rId2" cstate="print"/>
          <a:srcRect r="64861" b="26900"/>
          <a:stretch>
            <a:fillRect/>
          </a:stretch>
        </p:blipFill>
        <p:spPr>
          <a:xfrm>
            <a:off x="6588224" y="4509120"/>
            <a:ext cx="1204726" cy="1970639"/>
          </a:xfrm>
          <a:prstGeom prst="rect">
            <a:avLst/>
          </a:prstGeom>
        </p:spPr>
      </p:pic>
      <p:pic>
        <p:nvPicPr>
          <p:cNvPr id="6" name="Рисунок 5" descr="9b3ef2402e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1879" y="1988840"/>
            <a:ext cx="5726585" cy="486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http://www.foroffice.ru/products/description/21859.html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http://dobriesoveti.ru/kak-vyibrat-skaner-dlya-doma/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http://sovetimasteru.ru/tag/kolonki/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5"/>
              </a:rPr>
              <a:t>http://yekaterinburg.olx.ru/3g-iid-23151206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d82d1414fb43f71b8b8a118b5f8fc7beb6be9f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</TotalTime>
  <Words>121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Сказка о Компьютере</vt:lpstr>
      <vt:lpstr>Слайд 2</vt:lpstr>
      <vt:lpstr>Слайд 3</vt:lpstr>
      <vt:lpstr>Слайд 4</vt:lpstr>
      <vt:lpstr>Слайд 5</vt:lpstr>
      <vt:lpstr>Слайд 6</vt:lpstr>
      <vt:lpstr>Ресурсы: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о Компьютере</dc:title>
  <dc:creator>admin</dc:creator>
  <cp:lastModifiedBy>admin</cp:lastModifiedBy>
  <cp:revision>6</cp:revision>
  <dcterms:created xsi:type="dcterms:W3CDTF">2012-12-23T11:25:21Z</dcterms:created>
  <dcterms:modified xsi:type="dcterms:W3CDTF">2013-03-02T20:50:39Z</dcterms:modified>
</cp:coreProperties>
</file>