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ED58E0-A49E-46F9-837B-90283597538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1797BB-DC1C-4F74-8EEF-80DEB05B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772816"/>
            <a:ext cx="6477000" cy="686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«О столе»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6048672" cy="20162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Выполнили </a:t>
            </a:r>
          </a:p>
          <a:p>
            <a:pPr algn="r"/>
            <a:r>
              <a:rPr lang="ru-RU" dirty="0" smtClean="0"/>
              <a:t>ученики 9 класса </a:t>
            </a:r>
          </a:p>
          <a:p>
            <a:pPr algn="r"/>
            <a:r>
              <a:rPr lang="ru-RU" dirty="0" err="1" smtClean="0"/>
              <a:t>Шабельников</a:t>
            </a:r>
            <a:r>
              <a:rPr lang="ru-RU" dirty="0" smtClean="0"/>
              <a:t> Никита, </a:t>
            </a:r>
            <a:r>
              <a:rPr lang="ru-RU" dirty="0" err="1" smtClean="0"/>
              <a:t>Шабельникова</a:t>
            </a:r>
            <a:r>
              <a:rPr lang="ru-RU" dirty="0" smtClean="0"/>
              <a:t> Вика </a:t>
            </a:r>
          </a:p>
          <a:p>
            <a:pPr algn="r"/>
            <a:r>
              <a:rPr lang="ru-RU" dirty="0" smtClean="0"/>
              <a:t>филиала МОУ «</a:t>
            </a:r>
            <a:r>
              <a:rPr lang="ru-RU" dirty="0" err="1" smtClean="0"/>
              <a:t>Ерышовская</a:t>
            </a:r>
            <a:r>
              <a:rPr lang="ru-RU" dirty="0" smtClean="0"/>
              <a:t> СОШ» с.Малиновка </a:t>
            </a:r>
          </a:p>
          <a:p>
            <a:pPr algn="r"/>
            <a:r>
              <a:rPr lang="ru-RU" dirty="0" err="1" smtClean="0"/>
              <a:t>Ртищевского</a:t>
            </a:r>
            <a:r>
              <a:rPr lang="ru-RU" dirty="0" smtClean="0"/>
              <a:t>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http://lenagold.ru/</a:t>
            </a:r>
            <a:r>
              <a:rPr lang="en-US" dirty="0" smtClean="0"/>
              <a:t> - </a:t>
            </a:r>
            <a:r>
              <a:rPr lang="ru-RU" smtClean="0"/>
              <a:t>картинки</a:t>
            </a:r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30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Жил-был стол, офисный стол.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Бежит мимо мышка, увидела стол и стала на нем жить.</a:t>
            </a:r>
            <a:endParaRPr lang="ru-RU" dirty="0"/>
          </a:p>
        </p:txBody>
      </p:sp>
      <p:pic>
        <p:nvPicPr>
          <p:cNvPr id="4" name="Рисунок 3" descr="stol1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851920" cy="1826765"/>
          </a:xfrm>
          <a:prstGeom prst="rect">
            <a:avLst/>
          </a:prstGeom>
        </p:spPr>
      </p:pic>
      <p:pic>
        <p:nvPicPr>
          <p:cNvPr id="5" name="Рисунок 4" descr="47b5e54818fa.png"/>
          <p:cNvPicPr>
            <a:picLocks noChangeAspect="1"/>
          </p:cNvPicPr>
          <p:nvPr/>
        </p:nvPicPr>
        <p:blipFill>
          <a:blip r:embed="rId3" cstate="print"/>
          <a:srcRect l="76420" t="77300"/>
          <a:stretch>
            <a:fillRect/>
          </a:stretch>
        </p:blipFill>
        <p:spPr>
          <a:xfrm>
            <a:off x="6228184" y="4941168"/>
            <a:ext cx="205663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Идет мимо клавиатура, увидела стол и говорит: «Кто, кто на столе живет?»</a:t>
            </a:r>
          </a:p>
          <a:p>
            <a:pPr>
              <a:buNone/>
            </a:pPr>
            <a:r>
              <a:rPr lang="ru-RU" dirty="0" smtClean="0"/>
              <a:t>«Я мышка – длинный хвостик, а ты кто?» – говорит мышка.</a:t>
            </a:r>
          </a:p>
          <a:p>
            <a:pPr>
              <a:buNone/>
            </a:pPr>
            <a:r>
              <a:rPr lang="ru-RU" dirty="0" smtClean="0"/>
              <a:t>«А я клавиатура - много кнопок, давай вместе жить» – отвечает клавиатура</a:t>
            </a:r>
            <a:endParaRPr lang="ru-RU" dirty="0"/>
          </a:p>
        </p:txBody>
      </p:sp>
      <p:pic>
        <p:nvPicPr>
          <p:cNvPr id="4" name="Рисунок 3" descr="158e0e4510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4644008" cy="167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Стали они вместе жить.</a:t>
            </a:r>
          </a:p>
          <a:p>
            <a:pPr>
              <a:buNone/>
            </a:pPr>
            <a:r>
              <a:rPr lang="ru-RU" dirty="0" smtClean="0"/>
              <a:t>Идет мимо Монитор, увидел стол и говорит: «Кто, кто на столе живет?»</a:t>
            </a:r>
          </a:p>
          <a:p>
            <a:pPr>
              <a:buNone/>
            </a:pPr>
            <a:r>
              <a:rPr lang="ru-RU" dirty="0" smtClean="0"/>
              <a:t>«Я – Мышка -длинный хвостик», отвечает Мышка.</a:t>
            </a:r>
          </a:p>
          <a:p>
            <a:pPr>
              <a:buNone/>
            </a:pPr>
            <a:r>
              <a:rPr lang="ru-RU" dirty="0" smtClean="0"/>
              <a:t>«Я – Клавиатура - много кнопок, а ты кто?», - говорит Клавиатура.</a:t>
            </a:r>
          </a:p>
          <a:p>
            <a:pPr>
              <a:buNone/>
            </a:pPr>
            <a:r>
              <a:rPr lang="ru-RU" dirty="0" smtClean="0"/>
              <a:t>«А я Монитор –брат телевизора, -отвечает Монитор, - давайте вместе жить»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Стали они вместе жить.</a:t>
            </a:r>
            <a:endParaRPr lang="ru-RU" dirty="0"/>
          </a:p>
        </p:txBody>
      </p:sp>
      <p:pic>
        <p:nvPicPr>
          <p:cNvPr id="5" name="Содержимое 3" descr="9b3ef2402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132856"/>
            <a:ext cx="5287479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Идет мимо Системный блок, увидел стол и говорит: «Кто-кто на столе живет?»</a:t>
            </a:r>
          </a:p>
          <a:p>
            <a:pPr>
              <a:buNone/>
            </a:pPr>
            <a:r>
              <a:rPr lang="ru-RU" dirty="0" smtClean="0"/>
              <a:t>«Я – Мышка -длинный хвостик», отвечает Мышка.</a:t>
            </a:r>
          </a:p>
          <a:p>
            <a:pPr>
              <a:buNone/>
            </a:pPr>
            <a:r>
              <a:rPr lang="ru-RU" dirty="0" smtClean="0"/>
              <a:t>«Я – Клавиатура - много кнопок, а ты кто?», - говорит Клавиатура.</a:t>
            </a:r>
          </a:p>
          <a:p>
            <a:pPr>
              <a:buNone/>
            </a:pPr>
            <a:r>
              <a:rPr lang="ru-RU" dirty="0" smtClean="0"/>
              <a:t>«А я Монитор –брат телевизора, -отвечает Монитор, - а ты кто?»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9472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«Я – Системный блок – мозг компьютера, - говорит Системный блок, - можно я с вами жить буду?»</a:t>
            </a:r>
          </a:p>
          <a:p>
            <a:pPr>
              <a:buNone/>
            </a:pPr>
            <a:r>
              <a:rPr lang="ru-RU" dirty="0" smtClean="0"/>
              <a:t>«Нет, ты слишком большой и тяжелый, ты стол сломаешь», -  отвечает Клавиатура.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7b5e54818fa.png"/>
          <p:cNvPicPr>
            <a:picLocks noChangeAspect="1"/>
          </p:cNvPicPr>
          <p:nvPr/>
        </p:nvPicPr>
        <p:blipFill>
          <a:blip r:embed="rId2" cstate="print"/>
          <a:srcRect r="63210" b="25850"/>
          <a:stretch>
            <a:fillRect/>
          </a:stretch>
        </p:blipFill>
        <p:spPr>
          <a:xfrm>
            <a:off x="5652120" y="1556792"/>
            <a:ext cx="3208760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«Тогда можно я под столом жить буду?» – спрашивает Системный блок.</a:t>
            </a:r>
          </a:p>
          <a:p>
            <a:pPr>
              <a:buNone/>
            </a:pPr>
            <a:r>
              <a:rPr lang="ru-RU" dirty="0" smtClean="0"/>
              <a:t>«Конечно можно, - обрадовались Мышка, Клавиатура и Монитор, - а для того, чтобы держать связь с тобой, каждый из нас соединится с тобой проводом»</a:t>
            </a:r>
            <a:endParaRPr lang="ru-RU" dirty="0"/>
          </a:p>
        </p:txBody>
      </p:sp>
      <p:pic>
        <p:nvPicPr>
          <p:cNvPr id="4" name="Рисунок 3" descr="47b5e54818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3750" y="4005064"/>
            <a:ext cx="311363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 стали они жить дружно</a:t>
            </a:r>
            <a:r>
              <a:rPr lang="ru-RU" smtClean="0"/>
              <a:t>, работать </a:t>
            </a:r>
            <a:r>
              <a:rPr lang="ru-RU" dirty="0" smtClean="0"/>
              <a:t>сообща и никогда </a:t>
            </a:r>
            <a:r>
              <a:rPr lang="ru-RU" smtClean="0"/>
              <a:t>не ссорились.</a:t>
            </a:r>
            <a:endParaRPr lang="ru-RU" dirty="0"/>
          </a:p>
        </p:txBody>
      </p:sp>
      <p:pic>
        <p:nvPicPr>
          <p:cNvPr id="4" name="Рисунок 3" descr="9b3ef2402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326924"/>
            <a:ext cx="5328966" cy="4531076"/>
          </a:xfrm>
          <a:prstGeom prst="rect">
            <a:avLst/>
          </a:prstGeom>
        </p:spPr>
      </p:pic>
      <p:pic>
        <p:nvPicPr>
          <p:cNvPr id="5" name="Рисунок 4" descr="47b5e54818fa.png"/>
          <p:cNvPicPr>
            <a:picLocks noChangeAspect="1"/>
          </p:cNvPicPr>
          <p:nvPr/>
        </p:nvPicPr>
        <p:blipFill>
          <a:blip r:embed="rId3" cstate="print"/>
          <a:srcRect r="63210" b="25850"/>
          <a:stretch>
            <a:fillRect/>
          </a:stretch>
        </p:blipFill>
        <p:spPr>
          <a:xfrm>
            <a:off x="5364088" y="4365104"/>
            <a:ext cx="134583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a3bd024526cd0f56776dc7bec9cbfb0f0c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</TotalTime>
  <Words>326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Сказка «О столе»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«О столе»</dc:title>
  <dc:creator>admin</dc:creator>
  <cp:lastModifiedBy>admin</cp:lastModifiedBy>
  <cp:revision>9</cp:revision>
  <dcterms:created xsi:type="dcterms:W3CDTF">2012-12-22T13:51:57Z</dcterms:created>
  <dcterms:modified xsi:type="dcterms:W3CDTF">2013-03-02T21:02:51Z</dcterms:modified>
</cp:coreProperties>
</file>