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F64F-CD3C-4EC2-9D46-42AE7312E68F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5B38-7F06-41D8-80DD-997601083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F64F-CD3C-4EC2-9D46-42AE7312E68F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5B38-7F06-41D8-80DD-997601083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F64F-CD3C-4EC2-9D46-42AE7312E68F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5B38-7F06-41D8-80DD-997601083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F64F-CD3C-4EC2-9D46-42AE7312E68F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5B38-7F06-41D8-80DD-997601083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F64F-CD3C-4EC2-9D46-42AE7312E68F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5B38-7F06-41D8-80DD-997601083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F64F-CD3C-4EC2-9D46-42AE7312E68F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5B38-7F06-41D8-80DD-997601083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F64F-CD3C-4EC2-9D46-42AE7312E68F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5B38-7F06-41D8-80DD-997601083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F64F-CD3C-4EC2-9D46-42AE7312E68F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5B38-7F06-41D8-80DD-997601083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F64F-CD3C-4EC2-9D46-42AE7312E68F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5B38-7F06-41D8-80DD-997601083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F64F-CD3C-4EC2-9D46-42AE7312E68F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5B38-7F06-41D8-80DD-997601083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053F64F-CD3C-4EC2-9D46-42AE7312E68F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2FC5B38-7F06-41D8-80DD-997601083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053F64F-CD3C-4EC2-9D46-42AE7312E68F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2FC5B38-7F06-41D8-80DD-997601083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Сказка о том, как бабка с дедом освоили Интернет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836712"/>
            <a:ext cx="5199112" cy="2491704"/>
          </a:xfrm>
        </p:spPr>
        <p:txBody>
          <a:bodyPr/>
          <a:lstStyle/>
          <a:p>
            <a:endParaRPr lang="ru-RU" dirty="0" smtClean="0"/>
          </a:p>
          <a:p>
            <a:pPr algn="r"/>
            <a:r>
              <a:rPr lang="ru-RU" dirty="0" smtClean="0"/>
              <a:t>Учащиеся </a:t>
            </a:r>
            <a:r>
              <a:rPr lang="ru-RU" dirty="0" smtClean="0"/>
              <a:t>10 класса </a:t>
            </a:r>
          </a:p>
          <a:p>
            <a:pPr algn="r"/>
            <a:r>
              <a:rPr lang="ru-RU" dirty="0" smtClean="0"/>
              <a:t>Мигель Герман, </a:t>
            </a:r>
          </a:p>
          <a:p>
            <a:pPr algn="r"/>
            <a:r>
              <a:rPr lang="ru-RU" dirty="0" smtClean="0"/>
              <a:t>Игошин Максим, Г</a:t>
            </a:r>
          </a:p>
          <a:p>
            <a:pPr algn="r"/>
            <a:r>
              <a:rPr lang="ru-RU" dirty="0" err="1" smtClean="0"/>
              <a:t>оршков</a:t>
            </a:r>
            <a:r>
              <a:rPr lang="ru-RU" dirty="0" smtClean="0"/>
              <a:t> Алексей  </a:t>
            </a:r>
          </a:p>
          <a:p>
            <a:pPr algn="r"/>
            <a:r>
              <a:rPr lang="ru-RU" dirty="0" smtClean="0"/>
              <a:t>МОУ </a:t>
            </a:r>
            <a:r>
              <a:rPr lang="ru-RU" dirty="0" smtClean="0"/>
              <a:t>«Ульяновская СОШ» </a:t>
            </a:r>
            <a:endParaRPr lang="ru-RU" dirty="0" smtClean="0"/>
          </a:p>
          <a:p>
            <a:pPr algn="r"/>
            <a:r>
              <a:rPr lang="ru-RU" dirty="0" err="1" smtClean="0"/>
              <a:t>Ртищевского</a:t>
            </a:r>
            <a:r>
              <a:rPr lang="ru-RU" dirty="0" smtClean="0"/>
              <a:t> </a:t>
            </a:r>
            <a:r>
              <a:rPr lang="ru-RU" dirty="0" smtClean="0"/>
              <a:t>района </a:t>
            </a:r>
            <a:endParaRPr lang="ru-RU" dirty="0" smtClean="0"/>
          </a:p>
          <a:p>
            <a:pPr algn="r"/>
            <a:r>
              <a:rPr lang="ru-RU" dirty="0" smtClean="0"/>
              <a:t>Саратовской </a:t>
            </a:r>
            <a:r>
              <a:rPr lang="ru-RU" dirty="0" smtClean="0"/>
              <a:t>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одном селе, от города далече</a:t>
            </a:r>
          </a:p>
          <a:p>
            <a:pPr>
              <a:buNone/>
            </a:pPr>
            <a:r>
              <a:rPr lang="ru-RU" dirty="0" smtClean="0"/>
              <a:t>Живут дед с бабкой много лет</a:t>
            </a:r>
          </a:p>
          <a:p>
            <a:pPr>
              <a:buNone/>
            </a:pPr>
            <a:r>
              <a:rPr lang="ru-RU" dirty="0" smtClean="0"/>
              <a:t>Все хорошо бы, только внучка</a:t>
            </a:r>
          </a:p>
          <a:p>
            <a:pPr>
              <a:buNone/>
            </a:pPr>
            <a:r>
              <a:rPr lang="ru-RU" dirty="0" smtClean="0"/>
              <a:t>Не шлет им письма, да и почты нет</a:t>
            </a:r>
            <a:endParaRPr lang="ru-RU" dirty="0"/>
          </a:p>
        </p:txBody>
      </p:sp>
      <p:pic>
        <p:nvPicPr>
          <p:cNvPr id="4" name="Рисунок 3" descr="aa258955c5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755910"/>
            <a:ext cx="3397168" cy="2814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Забыты письма и конверты,</a:t>
            </a:r>
          </a:p>
          <a:p>
            <a:pPr>
              <a:buNone/>
            </a:pPr>
            <a:r>
              <a:rPr lang="ru-RU" dirty="0" smtClean="0"/>
              <a:t>Затмил все в мире – Интернет.</a:t>
            </a:r>
          </a:p>
          <a:p>
            <a:pPr>
              <a:buNone/>
            </a:pPr>
            <a:r>
              <a:rPr lang="ru-RU" dirty="0" smtClean="0"/>
              <a:t>Решили наши бабка с дедом</a:t>
            </a:r>
          </a:p>
          <a:p>
            <a:pPr>
              <a:buNone/>
            </a:pPr>
            <a:r>
              <a:rPr lang="ru-RU" dirty="0" smtClean="0"/>
              <a:t>Купить компьютер, почему бы нет?</a:t>
            </a:r>
            <a:endParaRPr lang="ru-RU" dirty="0"/>
          </a:p>
        </p:txBody>
      </p:sp>
      <p:pic>
        <p:nvPicPr>
          <p:cNvPr id="4" name="Рисунок 3" descr="1262862977_news-internet.jpg"/>
          <p:cNvPicPr>
            <a:picLocks noChangeAspect="1"/>
          </p:cNvPicPr>
          <p:nvPr/>
        </p:nvPicPr>
        <p:blipFill>
          <a:blip r:embed="rId2" cstate="print"/>
          <a:srcRect b="8645"/>
          <a:stretch>
            <a:fillRect/>
          </a:stretch>
        </p:blipFill>
        <p:spPr>
          <a:xfrm>
            <a:off x="6732240" y="1628800"/>
            <a:ext cx="2208246" cy="1656184"/>
          </a:xfrm>
          <a:prstGeom prst="rect">
            <a:avLst/>
          </a:prstGeom>
        </p:spPr>
      </p:pic>
      <p:pic>
        <p:nvPicPr>
          <p:cNvPr id="5" name="Рисунок 4" descr="47b5e54818f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005064"/>
            <a:ext cx="3263407" cy="2566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Деньжат собрали, в городе купили,</a:t>
            </a:r>
          </a:p>
          <a:p>
            <a:pPr>
              <a:buNone/>
            </a:pPr>
            <a:r>
              <a:rPr lang="ru-RU" dirty="0" smtClean="0"/>
              <a:t>Сосед все подключил, продвинутый пацан.</a:t>
            </a:r>
          </a:p>
          <a:p>
            <a:pPr>
              <a:buNone/>
            </a:pPr>
            <a:r>
              <a:rPr lang="ru-RU" dirty="0" smtClean="0"/>
              <a:t>Инструкцию прочли и стали думать</a:t>
            </a:r>
          </a:p>
          <a:p>
            <a:pPr>
              <a:buNone/>
            </a:pPr>
            <a:r>
              <a:rPr lang="ru-RU" dirty="0" smtClean="0"/>
              <a:t>Как внучку им родную отыскать.</a:t>
            </a:r>
            <a:endParaRPr lang="ru-RU" dirty="0"/>
          </a:p>
        </p:txBody>
      </p:sp>
      <p:pic>
        <p:nvPicPr>
          <p:cNvPr id="4" name="Рисунок 3" descr="aa258955c5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861048"/>
            <a:ext cx="3397168" cy="2814411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6156176" y="3789040"/>
            <a:ext cx="720080" cy="504056"/>
          </a:xfrm>
          <a:prstGeom prst="wedgeEllipseCallout">
            <a:avLst>
              <a:gd name="adj1" fmla="val -204861"/>
              <a:gd name="adj2" fmla="val 5911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1547664" y="3861048"/>
            <a:ext cx="900608" cy="648072"/>
          </a:xfrm>
          <a:prstGeom prst="wedgeEllipseCallout">
            <a:avLst>
              <a:gd name="adj1" fmla="val 104384"/>
              <a:gd name="adj2" fmla="val -1742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6588224" y="4365104"/>
            <a:ext cx="936104" cy="648072"/>
          </a:xfrm>
          <a:prstGeom prst="wedgeEllipseCallout">
            <a:avLst>
              <a:gd name="adj1" fmla="val -178673"/>
              <a:gd name="adj2" fmla="val -2630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008" t="48844" r="89301" b="46234"/>
          <a:stretch>
            <a:fillRect/>
          </a:stretch>
        </p:blipFill>
        <p:spPr bwMode="auto">
          <a:xfrm>
            <a:off x="6372200" y="3861048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ьная выноска 8"/>
          <p:cNvSpPr/>
          <p:nvPr/>
        </p:nvSpPr>
        <p:spPr>
          <a:xfrm>
            <a:off x="611560" y="4437112"/>
            <a:ext cx="576064" cy="792088"/>
          </a:xfrm>
          <a:prstGeom prst="wedgeEllipseCallout">
            <a:avLst>
              <a:gd name="adj1" fmla="val 326106"/>
              <a:gd name="adj2" fmla="val -4740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5129" t="48844" r="81180" b="47218"/>
          <a:stretch>
            <a:fillRect/>
          </a:stretch>
        </p:blipFill>
        <p:spPr bwMode="auto">
          <a:xfrm>
            <a:off x="1763688" y="4077072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19559" t="48844" r="77488" b="46234"/>
          <a:stretch>
            <a:fillRect/>
          </a:stretch>
        </p:blipFill>
        <p:spPr bwMode="auto">
          <a:xfrm>
            <a:off x="6948264" y="4509120"/>
            <a:ext cx="2880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1438" t="48844" r="84871" b="47218"/>
          <a:stretch>
            <a:fillRect/>
          </a:stretch>
        </p:blipFill>
        <p:spPr bwMode="auto">
          <a:xfrm>
            <a:off x="683568" y="4725144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Где в «Одноклассниках» или «</a:t>
            </a:r>
            <a:r>
              <a:rPr lang="ru-RU" dirty="0" err="1" smtClean="0"/>
              <a:t>Вконтакте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Оставит им двоим свой «позывной»</a:t>
            </a:r>
          </a:p>
          <a:p>
            <a:pPr>
              <a:buNone/>
            </a:pPr>
            <a:r>
              <a:rPr lang="ru-RU" dirty="0" smtClean="0"/>
              <a:t>И вот нашлась и письма полетели</a:t>
            </a:r>
          </a:p>
          <a:p>
            <a:pPr>
              <a:buNone/>
            </a:pPr>
            <a:r>
              <a:rPr lang="ru-RU" dirty="0" smtClean="0"/>
              <a:t>По всей стране к родным, да и друзьям</a:t>
            </a:r>
            <a:endParaRPr lang="ru-RU" dirty="0"/>
          </a:p>
        </p:txBody>
      </p:sp>
      <p:pic>
        <p:nvPicPr>
          <p:cNvPr id="4" name="Рисунок 3" descr="05878e0965a9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501008"/>
            <a:ext cx="2972968" cy="3068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 скоро </a:t>
            </a:r>
            <a:r>
              <a:rPr lang="ru-RU" dirty="0" err="1" smtClean="0"/>
              <a:t>скайп</a:t>
            </a:r>
            <a:r>
              <a:rPr lang="ru-RU" dirty="0" smtClean="0"/>
              <a:t> поставим</a:t>
            </a:r>
          </a:p>
          <a:p>
            <a:pPr>
              <a:buNone/>
            </a:pPr>
            <a:r>
              <a:rPr lang="ru-RU" dirty="0" smtClean="0"/>
              <a:t>Будем всех вас видеть</a:t>
            </a:r>
          </a:p>
          <a:p>
            <a:pPr>
              <a:buNone/>
            </a:pPr>
            <a:r>
              <a:rPr lang="ru-RU" dirty="0" smtClean="0"/>
              <a:t>Продвинутые старики у нас…</a:t>
            </a:r>
            <a:endParaRPr lang="ru-RU" dirty="0"/>
          </a:p>
        </p:txBody>
      </p:sp>
      <p:pic>
        <p:nvPicPr>
          <p:cNvPr id="4" name="Рисунок 3" descr="aa258955c5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73016"/>
            <a:ext cx="3397168" cy="2814411"/>
          </a:xfrm>
          <a:prstGeom prst="rect">
            <a:avLst/>
          </a:prstGeom>
        </p:spPr>
      </p:pic>
      <p:pic>
        <p:nvPicPr>
          <p:cNvPr id="5" name="Рисунок 4" descr="2cc1d390a846.png"/>
          <p:cNvPicPr>
            <a:picLocks noChangeAspect="1"/>
          </p:cNvPicPr>
          <p:nvPr/>
        </p:nvPicPr>
        <p:blipFill>
          <a:blip r:embed="rId3" cstate="print"/>
          <a:srcRect l="24544" r="54906" b="80251"/>
          <a:stretch>
            <a:fillRect/>
          </a:stretch>
        </p:blipFill>
        <p:spPr>
          <a:xfrm>
            <a:off x="827584" y="3284984"/>
            <a:ext cx="302433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Lenagold.ru</a:t>
            </a:r>
            <a:r>
              <a:rPr lang="ru-RU" dirty="0" smtClean="0"/>
              <a:t> - картинки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2dd8d6a70e83bd155a9ee5659d769fe837a3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</TotalTime>
  <Words>157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Модульная</vt:lpstr>
      <vt:lpstr>Сказка о том, как бабка с дедом освоили Интернет</vt:lpstr>
      <vt:lpstr>Слайд 2</vt:lpstr>
      <vt:lpstr>Слайд 3</vt:lpstr>
      <vt:lpstr>Слайд 4</vt:lpstr>
      <vt:lpstr>Слайд 5</vt:lpstr>
      <vt:lpstr>Слайд 6</vt:lpstr>
      <vt:lpstr>Интернет-ресурсы: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о том, как бабка с дедом освоили Интернет</dc:title>
  <dc:creator>admin</dc:creator>
  <cp:lastModifiedBy>admin</cp:lastModifiedBy>
  <cp:revision>6</cp:revision>
  <dcterms:created xsi:type="dcterms:W3CDTF">2012-12-23T11:02:28Z</dcterms:created>
  <dcterms:modified xsi:type="dcterms:W3CDTF">2013-03-02T20:58:36Z</dcterms:modified>
</cp:coreProperties>
</file>