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B444-D4BA-4B7F-ABF6-22C38335E6C7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4E90-29B5-4401-86A4-918875D6F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B444-D4BA-4B7F-ABF6-22C38335E6C7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4E90-29B5-4401-86A4-918875D6F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B444-D4BA-4B7F-ABF6-22C38335E6C7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4E90-29B5-4401-86A4-918875D6F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B444-D4BA-4B7F-ABF6-22C38335E6C7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4E90-29B5-4401-86A4-918875D6F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B444-D4BA-4B7F-ABF6-22C38335E6C7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4E90-29B5-4401-86A4-918875D6F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B444-D4BA-4B7F-ABF6-22C38335E6C7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4E90-29B5-4401-86A4-918875D6F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B444-D4BA-4B7F-ABF6-22C38335E6C7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4E90-29B5-4401-86A4-918875D6F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B444-D4BA-4B7F-ABF6-22C38335E6C7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4E90-29B5-4401-86A4-918875D6F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B444-D4BA-4B7F-ABF6-22C38335E6C7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4E90-29B5-4401-86A4-918875D6F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B444-D4BA-4B7F-ABF6-22C38335E6C7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E4E90-29B5-4401-86A4-918875D6F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B444-D4BA-4B7F-ABF6-22C38335E6C7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E4E90-29B5-4401-86A4-918875D6FD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96B444-D4BA-4B7F-ABF6-22C38335E6C7}" type="datetimeFigureOut">
              <a:rPr lang="ru-RU" smtClean="0"/>
              <a:pPr/>
              <a:t>03.03.2013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E4E90-29B5-4401-86A4-918875D6FD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lenagold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708920"/>
            <a:ext cx="7851648" cy="1324744"/>
          </a:xfrm>
        </p:spPr>
        <p:txBody>
          <a:bodyPr/>
          <a:lstStyle/>
          <a:p>
            <a:r>
              <a:rPr lang="ru-RU" dirty="0" smtClean="0"/>
              <a:t>Сказка «Письмо»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785469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Ученики </a:t>
            </a:r>
            <a:r>
              <a:rPr lang="ru-RU" dirty="0" smtClean="0"/>
              <a:t>5 класса Зайцев </a:t>
            </a:r>
            <a:r>
              <a:rPr lang="ru-RU" dirty="0" smtClean="0"/>
              <a:t>Никита</a:t>
            </a:r>
            <a:r>
              <a:rPr lang="ru-RU" smtClean="0"/>
              <a:t>, </a:t>
            </a:r>
          </a:p>
          <a:p>
            <a:r>
              <a:rPr lang="ru-RU" smtClean="0"/>
              <a:t>Вилков </a:t>
            </a:r>
            <a:r>
              <a:rPr lang="ru-RU" dirty="0" smtClean="0"/>
              <a:t>Андрей</a:t>
            </a:r>
            <a:r>
              <a:rPr lang="ru-RU" smtClean="0"/>
              <a:t>, Бодров Никита</a:t>
            </a:r>
            <a:endParaRPr lang="ru-RU" dirty="0" smtClean="0"/>
          </a:p>
          <a:p>
            <a:r>
              <a:rPr lang="ru-RU" dirty="0" smtClean="0"/>
              <a:t>Филиала МОУ «</a:t>
            </a:r>
            <a:r>
              <a:rPr lang="ru-RU" dirty="0" err="1" smtClean="0"/>
              <a:t>Ерышовская</a:t>
            </a:r>
            <a:r>
              <a:rPr lang="ru-RU" dirty="0" smtClean="0"/>
              <a:t> СОШ» </a:t>
            </a:r>
          </a:p>
          <a:p>
            <a:r>
              <a:rPr lang="ru-RU" dirty="0" smtClean="0"/>
              <a:t>с.Малиновка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969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«Видел я, бабка, по телевизору как люди разговаривают по этому…по компьютеру, так еще и видят друг друга», - говорит дед.</a:t>
            </a:r>
            <a:endParaRPr lang="ru-RU" dirty="0"/>
          </a:p>
        </p:txBody>
      </p:sp>
      <p:pic>
        <p:nvPicPr>
          <p:cNvPr id="4" name="Рисунок 3" descr="47b5e54818fa.png"/>
          <p:cNvPicPr>
            <a:picLocks noChangeAspect="1"/>
          </p:cNvPicPr>
          <p:nvPr/>
        </p:nvPicPr>
        <p:blipFill>
          <a:blip r:embed="rId2" cstate="print"/>
          <a:srcRect l="39629" b="24401"/>
          <a:stretch>
            <a:fillRect/>
          </a:stretch>
        </p:blipFill>
        <p:spPr>
          <a:xfrm>
            <a:off x="3131840" y="3789040"/>
            <a:ext cx="2632696" cy="2592288"/>
          </a:xfrm>
          <a:prstGeom prst="rect">
            <a:avLst/>
          </a:prstGeom>
        </p:spPr>
      </p:pic>
      <p:pic>
        <p:nvPicPr>
          <p:cNvPr id="5" name="Рисунок 4" descr="b66a96d67f19.png"/>
          <p:cNvPicPr>
            <a:picLocks noChangeAspect="1"/>
          </p:cNvPicPr>
          <p:nvPr/>
        </p:nvPicPr>
        <p:blipFill>
          <a:blip r:embed="rId3" cstate="print"/>
          <a:srcRect t="17153" r="42452"/>
          <a:stretch>
            <a:fillRect/>
          </a:stretch>
        </p:blipFill>
        <p:spPr>
          <a:xfrm>
            <a:off x="3851920" y="4221088"/>
            <a:ext cx="1113491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44992"/>
          </a:xfrm>
        </p:spPr>
        <p:txBody>
          <a:bodyPr/>
          <a:lstStyle/>
          <a:p>
            <a:r>
              <a:rPr lang="ru-RU" dirty="0" smtClean="0"/>
              <a:t>Пришлось бабке осваивать новые технологии, </a:t>
            </a:r>
            <a:r>
              <a:rPr lang="en-US" dirty="0" err="1" smtClean="0"/>
              <a:t>skype</a:t>
            </a:r>
            <a:r>
              <a:rPr lang="ru-RU" dirty="0" smtClean="0"/>
              <a:t> изучать, да деда учить уму-разуму.</a:t>
            </a:r>
            <a:endParaRPr lang="ru-RU" dirty="0"/>
          </a:p>
        </p:txBody>
      </p:sp>
      <p:pic>
        <p:nvPicPr>
          <p:cNvPr id="5" name="Рисунок 4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861048"/>
            <a:ext cx="3172435" cy="2376264"/>
          </a:xfrm>
          <a:prstGeom prst="rect">
            <a:avLst/>
          </a:prstGeom>
        </p:spPr>
      </p:pic>
      <p:pic>
        <p:nvPicPr>
          <p:cNvPr id="4" name="Рисунок 3" descr="b66a96d67f19.png"/>
          <p:cNvPicPr>
            <a:picLocks noChangeAspect="1"/>
          </p:cNvPicPr>
          <p:nvPr/>
        </p:nvPicPr>
        <p:blipFill>
          <a:blip r:embed="rId3" cstate="print"/>
          <a:srcRect t="17153" r="42452"/>
          <a:stretch>
            <a:fillRect/>
          </a:stretch>
        </p:blipFill>
        <p:spPr>
          <a:xfrm>
            <a:off x="5796136" y="3717032"/>
            <a:ext cx="1289305" cy="1584176"/>
          </a:xfrm>
          <a:prstGeom prst="rect">
            <a:avLst/>
          </a:prstGeom>
        </p:spPr>
      </p:pic>
      <p:pic>
        <p:nvPicPr>
          <p:cNvPr id="6" name="Рисунок 5" descr="mann9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221088"/>
            <a:ext cx="888692" cy="1447299"/>
          </a:xfrm>
          <a:prstGeom prst="rect">
            <a:avLst/>
          </a:prstGeom>
        </p:spPr>
      </p:pic>
      <p:pic>
        <p:nvPicPr>
          <p:cNvPr id="7" name="Рисунок 6" descr="09993f0d4a9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4797152"/>
            <a:ext cx="1177682" cy="1553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165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Научился дед работе в Интернете. Каждый день бабка с дедом общаются </a:t>
            </a:r>
            <a:r>
              <a:rPr lang="en-US" dirty="0" smtClean="0"/>
              <a:t>on-line </a:t>
            </a:r>
            <a:r>
              <a:rPr lang="ru-RU" dirty="0" smtClean="0"/>
              <a:t>со своей внучкой, знают они и как учится она и </a:t>
            </a:r>
            <a:r>
              <a:rPr lang="ru-RU" smtClean="0"/>
              <a:t>как растёт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http://lenagold.ru/</a:t>
            </a:r>
            <a:r>
              <a:rPr lang="en-US" dirty="0" smtClean="0"/>
              <a:t> - </a:t>
            </a:r>
            <a:r>
              <a:rPr lang="ru-RU" dirty="0" smtClean="0"/>
              <a:t>картинки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Жили-были дед и бабка.</a:t>
            </a:r>
            <a:endParaRPr lang="ru-RU" dirty="0"/>
          </a:p>
        </p:txBody>
      </p:sp>
      <p:pic>
        <p:nvPicPr>
          <p:cNvPr id="4" name="Рисунок 3" descr="aa258955c5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988840"/>
            <a:ext cx="4434888" cy="3674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156960"/>
          </a:xfrm>
        </p:spPr>
        <p:txBody>
          <a:bodyPr>
            <a:normAutofit/>
          </a:bodyPr>
          <a:lstStyle/>
          <a:p>
            <a:r>
              <a:rPr lang="ru-RU" dirty="0" smtClean="0"/>
              <a:t>Дед и говорит: «Бабка, а бабка, а давай внучке своей письмо напишем. Неси ручку и листок бумаги»</a:t>
            </a:r>
            <a:endParaRPr lang="ru-RU" dirty="0"/>
          </a:p>
        </p:txBody>
      </p:sp>
      <p:pic>
        <p:nvPicPr>
          <p:cNvPr id="4" name="Рисунок 3" descr="mann9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140968"/>
            <a:ext cx="2170940" cy="3535531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1763688" y="4221088"/>
            <a:ext cx="3672408" cy="2232248"/>
          </a:xfrm>
          <a:prstGeom prst="cloudCallout">
            <a:avLst>
              <a:gd name="adj1" fmla="val 72070"/>
              <a:gd name="adj2" fmla="val -8707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66a96d67f19.png"/>
          <p:cNvPicPr>
            <a:picLocks noChangeAspect="1"/>
          </p:cNvPicPr>
          <p:nvPr/>
        </p:nvPicPr>
        <p:blipFill>
          <a:blip r:embed="rId3" cstate="print"/>
          <a:srcRect t="17153" r="42452"/>
          <a:stretch>
            <a:fillRect/>
          </a:stretch>
        </p:blipFill>
        <p:spPr>
          <a:xfrm>
            <a:off x="3131840" y="4437112"/>
            <a:ext cx="1289305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17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бабка отвечает: «Как же мы письмо отправим? Конверта у нас нет, да и почтальон приходит к нам раз в месяц, когда пенсию приносит»</a:t>
            </a:r>
            <a:endParaRPr lang="ru-RU" dirty="0"/>
          </a:p>
        </p:txBody>
      </p:sp>
      <p:pic>
        <p:nvPicPr>
          <p:cNvPr id="4" name="Рисунок 3" descr="09993f0d4a9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589969"/>
            <a:ext cx="2310981" cy="3048986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1403648" y="4293096"/>
            <a:ext cx="3240360" cy="2304256"/>
          </a:xfrm>
          <a:prstGeom prst="cloudCallout">
            <a:avLst>
              <a:gd name="adj1" fmla="val 104226"/>
              <a:gd name="adj2" fmla="val -4490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onv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797152"/>
            <a:ext cx="1152933" cy="1302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17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«Ну, что ж, бабка, -говорит дед, - раз конверта нет, почтальона нет, придется нам с тобой осваивать Интернет. Компьютер-то стоит без дела…»</a:t>
            </a:r>
            <a:endParaRPr lang="ru-RU" dirty="0"/>
          </a:p>
        </p:txBody>
      </p:sp>
      <p:pic>
        <p:nvPicPr>
          <p:cNvPr id="4" name="Рисунок 3" descr="c4ceacd8e6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483946"/>
            <a:ext cx="2739894" cy="3158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204864"/>
            <a:ext cx="3172435" cy="2376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698976" cy="5821256"/>
          </a:xfrm>
        </p:spPr>
        <p:txBody>
          <a:bodyPr>
            <a:normAutofit/>
          </a:bodyPr>
          <a:lstStyle/>
          <a:p>
            <a:r>
              <a:rPr lang="ru-RU" dirty="0" smtClean="0"/>
              <a:t>Включила бабка компьютер, который подарила им дочка. А там оказывается в Интернете много всего интересного…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3648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Создала бабка свой электронный ящик, научилась письма писать и стала с внучкой переписываться</a:t>
            </a:r>
            <a:endParaRPr lang="ru-RU" dirty="0"/>
          </a:p>
        </p:txBody>
      </p:sp>
      <p:pic>
        <p:nvPicPr>
          <p:cNvPr id="4" name="Рисунок 3" descr="7746bd759ca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4462281" cy="3509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17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дед все не унимается: «Узнали   мы с тобой, бабка, что там у внучки и как, да вот посмотреть бы на нее, подросла </a:t>
            </a:r>
            <a:br>
              <a:rPr lang="ru-RU" dirty="0" smtClean="0"/>
            </a:br>
            <a:r>
              <a:rPr lang="ru-RU" dirty="0" smtClean="0"/>
              <a:t>небось уже»</a:t>
            </a:r>
            <a:endParaRPr lang="ru-RU" dirty="0"/>
          </a:p>
        </p:txBody>
      </p:sp>
      <p:pic>
        <p:nvPicPr>
          <p:cNvPr id="4" name="Рисунок 3" descr="mann9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140968"/>
            <a:ext cx="2170940" cy="3535531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2699792" y="4221088"/>
            <a:ext cx="2736304" cy="2232248"/>
          </a:xfrm>
          <a:prstGeom prst="cloudCallout">
            <a:avLst>
              <a:gd name="adj1" fmla="val 84728"/>
              <a:gd name="adj2" fmla="val -6349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66a96d67f19.png"/>
          <p:cNvPicPr>
            <a:picLocks noChangeAspect="1"/>
          </p:cNvPicPr>
          <p:nvPr/>
        </p:nvPicPr>
        <p:blipFill>
          <a:blip r:embed="rId3" cstate="print"/>
          <a:srcRect t="17153" r="42452"/>
          <a:stretch>
            <a:fillRect/>
          </a:stretch>
        </p:blipFill>
        <p:spPr>
          <a:xfrm>
            <a:off x="3419872" y="4437112"/>
            <a:ext cx="1289305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2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«Ну мы уже посмотрели на нее, гляди сколько фотографий прислала», - отвечает бабка.</a:t>
            </a:r>
            <a:endParaRPr lang="ru-RU" dirty="0"/>
          </a:p>
        </p:txBody>
      </p:sp>
      <p:pic>
        <p:nvPicPr>
          <p:cNvPr id="4" name="Рисунок 3" descr="aa258955c5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029443"/>
            <a:ext cx="4621304" cy="3828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fd75f238358e72deb15d65e6c5bae0582b7db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265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Сказка «Письмо»</vt:lpstr>
      <vt:lpstr>Жили-были дед и бабка.</vt:lpstr>
      <vt:lpstr>Дед и говорит: «Бабка, а бабка, а давай внучке своей письмо напишем. Неси ручку и листок бумаги»</vt:lpstr>
      <vt:lpstr>А бабка отвечает: «Как же мы письмо отправим? Конверта у нас нет, да и почтальон приходит к нам раз в месяц, когда пенсию приносит»</vt:lpstr>
      <vt:lpstr>«Ну, что ж, бабка, -говорит дед, - раз конверта нет, почтальона нет, придется нам с тобой осваивать Интернет. Компьютер-то стоит без дела…»</vt:lpstr>
      <vt:lpstr>Включила бабка компьютер, который подарила им дочка. А там оказывается в Интернете много всего интересного… </vt:lpstr>
      <vt:lpstr>Создала бабка свой электронный ящик, научилась письма писать и стала с внучкой переписываться</vt:lpstr>
      <vt:lpstr>А дед все не унимается: «Узнали   мы с тобой, бабка, что там у внучки и как, да вот посмотреть бы на нее, подросла  небось уже»</vt:lpstr>
      <vt:lpstr>«Ну мы уже посмотрели на нее, гляди сколько фотографий прислала», - отвечает бабка.</vt:lpstr>
      <vt:lpstr>«Видел я, бабка, по телевизору как люди разговаривают по этому…по компьютеру, так еще и видят друг друга», - говорит дед.</vt:lpstr>
      <vt:lpstr>Пришлось бабке осваивать новые технологии, skype изучать, да деда учить уму-разуму.</vt:lpstr>
      <vt:lpstr>Научился дед работе в Интернете. Каждый день бабка с дедом общаются on-line со своей внучкой, знают они и как учится она и как растёт. </vt:lpstr>
      <vt:lpstr>Источники: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«Письмо»</dc:title>
  <dc:creator>admin</dc:creator>
  <cp:lastModifiedBy>admin</cp:lastModifiedBy>
  <cp:revision>13</cp:revision>
  <dcterms:created xsi:type="dcterms:W3CDTF">2012-12-22T13:21:05Z</dcterms:created>
  <dcterms:modified xsi:type="dcterms:W3CDTF">2013-03-02T21:08:22Z</dcterms:modified>
</cp:coreProperties>
</file>