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5AA380-9053-42F1-B712-5E29590988EC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402F0D-D521-40B3-A436-410C95E888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Славный путь Ломоносова М.В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 ученик </a:t>
            </a:r>
            <a:r>
              <a:rPr lang="ru-RU" dirty="0" smtClean="0"/>
              <a:t>10 </a:t>
            </a:r>
            <a:r>
              <a:rPr lang="ru-RU" smtClean="0"/>
              <a:t>класса </a:t>
            </a:r>
            <a:endParaRPr lang="ru-RU" smtClean="0"/>
          </a:p>
          <a:p>
            <a:r>
              <a:rPr lang="ru-RU" smtClean="0"/>
              <a:t>Ульяновской </a:t>
            </a:r>
            <a:r>
              <a:rPr lang="ru-RU" dirty="0" smtClean="0"/>
              <a:t>СОШ</a:t>
            </a:r>
          </a:p>
          <a:p>
            <a:r>
              <a:rPr lang="ru-RU" dirty="0" smtClean="0"/>
              <a:t>Калинин Илья</a:t>
            </a:r>
            <a:endParaRPr lang="ru-RU" dirty="0"/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3091" y="642917"/>
            <a:ext cx="7027933" cy="5636326"/>
          </a:xfrm>
        </p:spPr>
      </p:pic>
    </p:spTree>
  </p:cSld>
  <p:clrMapOvr>
    <a:masterClrMapping/>
  </p:clrMapOvr>
  <p:transition spd="med" advTm="3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Аппаратура для пробирного анализа</a:t>
            </a:r>
            <a:endParaRPr lang="ru-RU" sz="36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7925085" cy="5214974"/>
          </a:xfrm>
        </p:spPr>
      </p:pic>
    </p:spTree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Мост Ломоносова через </a:t>
            </a:r>
            <a:r>
              <a:rPr lang="ru-RU" dirty="0" err="1" smtClean="0"/>
              <a:t>фонтанку.Санкт-Петербург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602" y="1785926"/>
            <a:ext cx="7531736" cy="4784972"/>
          </a:xfrm>
        </p:spPr>
      </p:pic>
    </p:spTree>
  </p:cSld>
  <p:clrMapOvr>
    <a:masterClrMapping/>
  </p:clrMapOvr>
  <p:transition spd="med" advTm="3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571480"/>
            <a:ext cx="5000660" cy="6234944"/>
          </a:xfrm>
        </p:spPr>
      </p:pic>
    </p:spTree>
  </p:cSld>
  <p:clrMapOvr>
    <a:masterClrMapping/>
  </p:clrMapOvr>
  <p:transition spd="med" advTm="3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Медаль в честь </a:t>
            </a:r>
            <a:r>
              <a:rPr lang="ru-RU" dirty="0" err="1" smtClean="0"/>
              <a:t>Ломоносова.И</a:t>
            </a:r>
            <a:r>
              <a:rPr lang="ru-RU" dirty="0" smtClean="0"/>
              <a:t> владелец этой медали</a:t>
            </a:r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1785926"/>
            <a:ext cx="8120869" cy="4357718"/>
          </a:xfrm>
        </p:spPr>
      </p:pic>
    </p:spTree>
  </p:cSld>
  <p:clrMapOvr>
    <a:masterClrMapping/>
  </p:clrMapOvr>
  <p:transition spd="med" advTm="3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Могила Ломоносова в Александро-Невской лавре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785926"/>
            <a:ext cx="4643470" cy="4892551"/>
          </a:xfrm>
        </p:spPr>
      </p:pic>
    </p:spTree>
  </p:cSld>
  <p:clrMapOvr>
    <a:masterClrMapping/>
  </p:clrMapOvr>
  <p:transition spd="med" advClick="0" advTm="3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Москва. Старое здание университета. Памятник  М.В.Ломоносову</a:t>
            </a:r>
            <a:endParaRPr lang="ru-RU" sz="3600" dirty="0"/>
          </a:p>
        </p:txBody>
      </p:sp>
      <p:pic>
        <p:nvPicPr>
          <p:cNvPr id="4" name="Содержимое 3" descr="1 слайд. памят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571612"/>
            <a:ext cx="2704801" cy="5060596"/>
          </a:xfrm>
        </p:spPr>
      </p:pic>
    </p:spTree>
  </p:cSld>
  <p:clrMapOvr>
    <a:masterClrMapping/>
  </p:clrMapOvr>
  <p:transition spd="med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М.В Ломоносов</a:t>
            </a:r>
            <a:endParaRPr lang="ru-RU" sz="3600" dirty="0"/>
          </a:p>
        </p:txBody>
      </p:sp>
      <p:pic>
        <p:nvPicPr>
          <p:cNvPr id="4" name="Содержимое 3" descr="2 слай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5118" y="1000108"/>
            <a:ext cx="4621460" cy="5665908"/>
          </a:xfrm>
        </p:spPr>
      </p:pic>
    </p:spTree>
  </p:cSld>
  <p:clrMapOvr>
    <a:masterClrMapping/>
  </p:clrMapOvr>
  <p:transition spd="med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Купель в которой крестили Ломоносова</a:t>
            </a:r>
            <a:endParaRPr lang="ru-RU" sz="3600" dirty="0"/>
          </a:p>
        </p:txBody>
      </p:sp>
      <p:pic>
        <p:nvPicPr>
          <p:cNvPr id="4" name="Содержимое 3" descr="3 слай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134" y="1935163"/>
            <a:ext cx="5855731" cy="4389437"/>
          </a:xfrm>
        </p:spPr>
      </p:pic>
    </p:spTree>
  </p:cSld>
  <p:clrMapOvr>
    <a:masterClrMapping/>
  </p:clrMapOvr>
  <p:transition spd="med" advTm="3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Дом-музей М.В Ломоносова в селе Холмогоры</a:t>
            </a:r>
            <a:endParaRPr lang="ru-RU" sz="3600" dirty="0"/>
          </a:p>
        </p:txBody>
      </p:sp>
      <p:pic>
        <p:nvPicPr>
          <p:cNvPr id="4" name="Содержимое 3" descr="4 слай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9068" y="2831433"/>
            <a:ext cx="4245864" cy="2596896"/>
          </a:xfrm>
        </p:spPr>
      </p:pic>
    </p:spTree>
  </p:cSld>
  <p:clrMapOvr>
    <a:masterClrMapping/>
  </p:clrMapOvr>
  <p:transition spd="med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642918"/>
            <a:ext cx="4214842" cy="5980932"/>
          </a:xfrm>
        </p:spPr>
      </p:pic>
    </p:spTree>
  </p:cSld>
  <p:clrMapOvr>
    <a:masterClrMapping/>
  </p:clrMapOvr>
  <p:transition spd="med" advTm="3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903556" cy="4793304"/>
          </a:xfr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3" y="740157"/>
            <a:ext cx="5737292" cy="4563755"/>
          </a:xfrm>
        </p:spPr>
      </p:pic>
    </p:spTree>
  </p:cSld>
  <p:clrMapOvr>
    <a:masterClrMapping/>
  </p:clrMapOvr>
  <p:transition spd="med" advTm="3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858" y="571480"/>
            <a:ext cx="7218414" cy="5998254"/>
          </a:xfrm>
        </p:spPr>
      </p:pic>
    </p:spTree>
  </p:cSld>
  <p:clrMapOvr>
    <a:masterClrMapping/>
  </p:clrMapOvr>
  <p:transition spd="med" advTm="3000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7c56ac6664c6dca3665e62d9842a7160f28a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54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Славный путь Ломоносова М.В</vt:lpstr>
      <vt:lpstr>Москва. Старое здание университета. Памятник  М.В.Ломоносову</vt:lpstr>
      <vt:lpstr>М.В Ломоносов</vt:lpstr>
      <vt:lpstr>Купель в которой крестили Ломоносова</vt:lpstr>
      <vt:lpstr>Дом-музей М.В Ломоносова в селе Холмогоры</vt:lpstr>
      <vt:lpstr>Слайд 6</vt:lpstr>
      <vt:lpstr>Слайд 7</vt:lpstr>
      <vt:lpstr>Слайд 8</vt:lpstr>
      <vt:lpstr>Слайд 9</vt:lpstr>
      <vt:lpstr>Слайд 10</vt:lpstr>
      <vt:lpstr>Аппаратура для пробирного анализа</vt:lpstr>
      <vt:lpstr>Мост Ломоносова через фонтанку.Санкт-Петербург</vt:lpstr>
      <vt:lpstr>Слайд 13</vt:lpstr>
      <vt:lpstr>Медаль в честь Ломоносова.И владелец этой медали</vt:lpstr>
      <vt:lpstr>Могила Ломоносова в Александро-Невской лавре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2012-01-13T11:50:34Z</dcterms:created>
  <dcterms:modified xsi:type="dcterms:W3CDTF">2013-03-10T14:44:19Z</dcterms:modified>
</cp:coreProperties>
</file>