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95738-4527-4DA6-A9A5-9EBFDC3F60FC}" type="datetimeFigureOut">
              <a:rPr lang="ru-RU" smtClean="0"/>
              <a:pPr/>
              <a:t>03.01.2014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0783D-A366-40E4-B5A3-26806202C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  олимпиада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1459932"/>
          </a:xfrm>
        </p:spPr>
        <p:txBody>
          <a:bodyPr>
            <a:normAutofit/>
          </a:bodyPr>
          <a:lstStyle/>
          <a:p>
            <a:r>
              <a:rPr lang="ru-RU" dirty="0" smtClean="0"/>
              <a:t>Миронова Юлия   6 класс</a:t>
            </a:r>
          </a:p>
          <a:p>
            <a:r>
              <a:rPr lang="ru-RU" dirty="0"/>
              <a:t>ф</a:t>
            </a:r>
            <a:r>
              <a:rPr lang="ru-RU" dirty="0" smtClean="0"/>
              <a:t>илиала МОУ </a:t>
            </a:r>
            <a:r>
              <a:rPr lang="ru-RU" dirty="0" smtClean="0"/>
              <a:t>«</a:t>
            </a:r>
            <a:r>
              <a:rPr lang="ru-RU" dirty="0" err="1" smtClean="0"/>
              <a:t>Ерышовская</a:t>
            </a:r>
            <a:r>
              <a:rPr lang="ru-RU" smtClean="0"/>
              <a:t> СОШ» </a:t>
            </a:r>
            <a:r>
              <a:rPr lang="ru-RU" dirty="0" smtClean="0"/>
              <a:t>с. </a:t>
            </a:r>
            <a:r>
              <a:rPr lang="ru-RU" dirty="0" smtClean="0"/>
              <a:t>Малиновка</a:t>
            </a:r>
            <a:endParaRPr lang="en-US" dirty="0" smtClean="0"/>
          </a:p>
          <a:p>
            <a:r>
              <a:rPr lang="ru-RU" dirty="0" smtClean="0"/>
              <a:t>Руководитель: Федорова Е.Ю.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88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колец</a:t>
            </a:r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1532" y="1719262"/>
            <a:ext cx="4394484" cy="4742989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Оказывается, символы к олимпиаде выбраны не просто так. Например 5 колец означают 5 континентов: синий- Европа, черный- Африка, красный- Америка, желтый- Азия, зеленый- Австралия.</a:t>
            </a:r>
            <a:endParaRPr lang="ru-RU" dirty="0"/>
          </a:p>
        </p:txBody>
      </p:sp>
      <p:sp>
        <p:nvSpPr>
          <p:cNvPr id="5" name="AutoShape 2" descr="data:image/jpeg;base64,/9j/4AAQSkZJRgABAQAAAQABAAD/2wCEAAkGBxQTEhUUExQWFhQXFxgXFxgXGBgcGxcXGhoXHRkdFx8YHCgiHBwlHBcXITEiJSkrLjAuFx8zODMsNygtLiwBCgoKDg0OGxAQGywkICQsLCwuNDQsLCw3LCwsLCwsLC0sLCwsLCwsLCwsLCwsLCwsLCwsLCwsLCwsLCwsLCwsLP/AABEIAJ8BPQMBEQACEQEDEQH/xAAcAAEAAgIDAQAAAAAAAAAAAAAABgcEBQIDCAH/xABLEAABAwEEBgcFBQYDBQkBAAABAAIDEQQFITEGBxJBUWETIjJxgZGhQlJyscEUI2KC0XOSorLC8DPh8RckQ1OzFTQ1Y2SDk9LiCP/EABsBAQACAwEBAAAAAAAAAAAAAAAEBQIDBgEH/8QAOhEAAgECBAMFCAEDAwQDAAAAAAECAwQFESExEkFRE2FxodEGIjKBkbHB8OEjM0IUFSRDUpLxNHKC/9oADAMBAAIRAxEAPwC8UAQBARnSDTaz2YloPSyD2GEUB/E7Iep5KXQs6lXXZEK4v6VHTd9xA701g2uWoYWwt4MFT4udX0orGnh9KPxalTVxOtL4dER603pPJ25pHV957j8ypcaVOO0V9CFKvUlvJ/UxKrM1GXZr0mj7E0jfhe4fIrXKlTlvFfQ2xr1I7Sf1JDdmsG1xUDy2ZvB4ofBzfqCotTD6Uvh0JtLE60fi1J5o/ptZ7SQ0nopD7D95/C7I+h5KurWdSlrui2t7+lW02feSZRCaEAQBAEAQGl0l0qsthZtWmUNJ7LBi9/wtGJ78hvKDIqTSDXXaHktskLYW7ny9d5HwjqtP7yxzMsiC3jpbbpz97a53chIWN/dj2W+i8zPcjTySFxq4kniSSfVAdtntssf+HLIz4Hub/KQgJLdGsi8rPTZtLpGj2ZgJAe8nr/xL3MZIsfRjXRBIQy2xmB2XSMq+M/EO0z+IcSvczHItGy2lkjGvjc17HCrXNIII4gjAr08O1AEAQBAEB02q1MjaXyOaxoxLnEADzQyhCU5cMVmyCX3rLY0ltmj2/wAb6hvg3M+NFg59C+tsBqS1rPh7lq/ReZDbw0utk1dqdzQd0fUH8OPqsXJl1Rwu1pbQz8df48jUS2h7u09zvicT8yscyZGlCPwpLwRxY8jEEg8QSPkhlKKluszY2LSK1Rdi0SjkXFw8n1C94mRamH21T4qa+Sy+2RK7o1mSNIFpjDx70fVd+6cD5hZqfUqbjAIvWjLLufr/AAWBc99Q2lu1C8OG8ZOb8QOIWSeZz1e2q0JcNRZfvJmwXpoCAIAgOE0rWNLnEBoFSSaAAZkr1Jt5I8clFZsqnTDTp85MVnJZDkXZOk+rW8szv4K5tbFQ96pq/sUF5iLn7tLRdepClYlUSW5dB7VPRxaImH2pMCRybn50UKrfUoaLV93qT6GHVqur0XeSyx6sIQB0k0jjv2Q1o9alQ5YlN/CkiwhhNNfFJszv9nNj4Sfv/wCS1/7hW7vobv8AbLfo/qYNs1YQn/CmkafxBrh6UKzhiU18ST8jTPCab+GTXmRO+tB7VZwXbIlYPajqSBzbn5VU6lfUp6N5Pv8AUr62HVqeqWa7vQjSlkAm2h+nT4SIrSS+LIPzdH9XN9Ru4KvubFT96no/uWtniMoe7V1XXoWrDK1zQ5pDmkVBBqCDkQqZpp5Mv001mjmvD0IAgK11lazW2Mmz2XZfacnuOLIe/wB5/wCHIZngfGz1Ioa22ySaR0kr3SSONXPeak/5cshuWJkbXRvRO124/wC7Qlza0MjurG3vcc+5tTyTINlkXTqNwBtVqNd7YGjD80la/uhe5HmZIYtTN3AY9O7mZafytC9yPMzotmpSwuH3ctojPxMcP4mfVMhmQ6/9TFriBdZpGWho9k/dyeFSWu/eavMj3Mrq22OSF5jlY6ORubXgtI8Du55Lw9N3odpnabufWF21ET14XE7DuJHuO/EPGuSZjI9G6J6TQW+ATQO5PYe1G73XD5HI7lmYG6QBAEBqNJNIYrHHtyYuODGDN5+gG8/6LxvIl2dnUup8MPm+hTd/X9Na37UrsAeqwdlncN55nH5LU5NnZ2llStY5QWvN83+9DCsdkfK4MjY57juaKn/IcyvCRVqwpR4ptJEyurVpO+hnkbEPdHXd45NB8Ss1ApK+P0o6Uot970Xr9iQWfVpZQOs+Z5+Jo+TVlwIrp47ct6KK+Xqzsl1bWQjAyt5h4PzBTgRisculvk/kaa8dV7gKwTg/hkbSv5m//VecBNo+0HKrD6ej9SF3vcs9mNJoy3g7Np7nDDwzWDTRd295RuF/Tln3c/oY1jtb4niSJ5Y8ZOafnxHI4LxPI21aMKsXCazRbWhembbVSKWjJwPyyU3t4Hi3y5bYyzOQxHC5Wz44aw+3j6kuWRUhAEBU2sTSkzPNniP3TD1yP+I8f0g+ZFeCurG24F2kt3t3HP4jecb7KOy37yIWKyPle2ONpc9xoAP7wHNTpzjCLlLYradOVSXDFZst3RPQqKzAPkAkn949lnJgP82fcqO5vJVdFov3c6O1sIUVm9ZfuxK1DJ4QBAEAQEU0s0KitIL4wI589odl5/GB/Nn3qZbXkqWj1j9vAgXdhCsuKOkvv4lRW2yPie6ORpa9poQf7xHNXkJqceKOxzk4ShJxktUTDV3pSYXizyn7p5own2Hnd8JPke8qBfW3Gu0jut+8s8OvHB9lPZ7dxbCpi/CAr/Wzpx9hhEMLh9qlHV39FHiDIedQQ2u8E47JXjZ6kednuzJNSakkmpJOJJJzPNYmRbWrbVV0rW2m3tIYaGOA1BcNzpd4B3M8+CySMWy64IWsaGMaGtaKBrQAAOAAyC9PDsQBAEAQGl0o0Xs1vj6O0Rg07Lxg+M8WO3d2R3goDzrpzobNds2y/rxPJ6KUCgd+F3uvA3b8xvpi0ZJmJojpLLd9obPEajKRlcJGb2nnvB3HlUHxM9aPUVy3rFaoI54XbUcjatPoQeDgQQRuIKzMDNQGDfV6Ms0L5pD1WjLe47mjmTgj0N1vQnXqKnDd/uZRl9XrJaZXSynE5Dc1u5reQ9c1pbzO7tbWFvTUIf8At9TY6KaLyW1+HUiaevJT+FvF3y9D7GOZGxDEYWkct5PZfl933Lgua5obMzYhYGjefaceLjmStiWRx1e5qV5cVR5/jwNgvTQEAQBAdVps7ZGlj2hzSKFrhUEcwUMoylFqUXk0VdppoMYA6azAuiGLmYkxji3eW+o7stcoc0dRhuMdq1Srb8n18e/7kIjkLSHNJBBBBGBBGRCwL6UVJOMlmmXPoNpL9sio+gnjoHj3hueBwO/gfBbovNHE4nYO1qafC9vT5EmXpWka0/vv7NZjsmkknUZy953gPUhS7Oj2tTXZashX9x2NLTd6IpZX5y5cWgOjIs0QkePv5BV1fYbuaPmefcqG8uO1nktl+5nTWFqqMOJ/E/3Ilihk8IAgCAIAgCAien2jItMRkjH38YqKe23MtPPeOfeplnculPJ7P9zK+/tFWhxL4l+5FOK/OaLq0Bvs2mzDaNZI+o/nTsu8R6grnryj2VTTZ6o6iwuO2pa7rRm9vG2shiklkNGRsc9x4NaCT8lFJp5Q0jvp9stMtpk7Ujqge4wYMaO4UHfU71gZk61M6Fi1Sm1ztrBC6kbSMJJRjU8Wsw73fCQvUjxsv1ZGIQBAEAQBAEBrtILlitkD7PM2rHjxadzmnc4HEFAeWdI7lksdpks8vajOBpQPacWvbyI8jUblgZosPUTpMY53WJ56ktXxV3StFXNHxNFe9h4r1HjL0WRiVHrOvvpbR0DT93DnzkIx8hh4uWub5HW4JadnS7aW8tvD+fQj2j90OtU7IW4Vxc73WDtH5AcyFjFZss7y6jbUnUfy73++Rel3WFkEbYo27LGigH1PEnMlbjg6tWdWbnN5tmShrCAIAgCAID4QgKf1haNfZpRJGPuZSaDcx+Zb3HMeI3Ba5Lmdhg9+68Ozm/ej5r1XP5d5o9Hr2dZbQyZtaA0eB7TD2h9RzAWKeTJ97aq5oum9+XjyL6hlDmhzTVrgCDxBxBW44Fpp5MqHWbePSWwsB6sTQ0fEes75gflV5h9PhpcXU5vFKvFW4ehjav7p+0Wxm0Ksj+8dzp2R+8Qe4FZ31Xs6TS3enqYYfQ7Ssm9lqXUqA6YIAgCAIAgCAIAgKV1gXT9ntj9kUZJ943lUnaH7wPmFf2VXtKWu60OYxCj2dZ5bPUytWN4dHbAyvVmaW/mHWafRw/MsMQp8VLi6GzC6vDW4epttfF7mKwsgaaG0SAH9mzru83Bg7iVRM6RFCWazukeyNgq97msYOLnENaPMhYmR600eullks0Vnj7MbA2vE+048yanxWZgbFAEAQBAEAQBAEBU+v24Q+CK2NHWicI5DxjeerXukIH/uFeNHqZS13210EsczO3E9sje9pBp3GlO4rEyPWFovZgsptIxZ0XSjmC3aHngss+Z7SpupUjBc3kUHJIXEucaucS5x4uJqT5laT6JGKilFbLQtfVZdIjs5nI68xw5MaSB5mp8ltgtDkccue0r9mto/d7k2WRShAEAQBAEAQBAazSS6xabNJCc3N6p4PGLT50XjWZItLh0K0ai5Py5+RQhBGBFCMCOB3haT6Cmms0XDqyvDpbEGE4wuMf5cC30IHgtsXmji8Zo9ndN8pa+vmVVfU/SWiZ5x2pHnwLjT0XUUY8NOK7kfO68uKrJ97LD1RWWkU0m9zwzwaK/N6q8SlnOMeiLjCIZQlLqyfqtLcIAgCAIAgCAIAgK/1u2UGKCXe15Z4ObX+j1Vlhsspyj3fYqMXguCMu/Ir65J+jtELx7MjD4bQr6K0rR4qcl3Mp7eXDVi+9Hf/wD0Ba9q2wRbo4Nrxke4H/pBcuzsUaDVHYRLetnrlHtyn8rTs+TnNPgiPXsemVkYBAEAQBAEAQBAEBpdNLB09gtUXvQyU5ODSWnwcAfBGEeT2moqsDMvG77zLtGoeOEHgyVzf5WL17Flg8FK8j3ZvyIS44LUdqehLpsgigijGTGNb5ABbz5zWqOpUlN8239TLQ1hAEAQBAEAQBAEBRWmVl6O3WhoFBt7Q/OA75uK0y3O7wypx2kH3ZfTQ22r6+fs/TgnB3RkV4jbr9PJZReRAxq27bgaXX8ESl7RrxPzXXLY+QS3ZbWqv/uR/av+TFR4j/e+R0OF/wBj5smSglkEAQBAEAQBAEAQEN1q0+xD9qynk5TsP/vfJlbin9j5oqaHtN7x81dyeSZz0PiRka6LHLJeO3HHJIzoIhtMY5zagyVFWgiuPquMV3Ql8NSP/kvU7dQkuT+h81GM2b1IcCD9mloCCDXbh48qqRFprNGMj0IsjEIAgCAIAgCAIAgOq1U2HVy2TXyQHjiHsjuHyWBmWrctrZ/2DFHtt6QWl7izaG1s7UmOznT9V5JrIsMJuqFK7yqTUfd5tLoauHtNrltD5ha00df29OpB8Ek9Hs0z0U1SD56fUAQBAEAQBAEAQBAUvrJ/8Ql+GP8AkC1T3OzwTP8A0i8X9yORBx7NedFjkWkuH/Iyr8s/R2mZh9mV48No09KLraMuKnF9yPhNxHhqyXeywNUVqBjni3h7XjucKf0+qq8SjlKMuq+xcYRP3JR78ywVWluEAQBAEAQBAdVotDWCriAP7yWmvcU6EOOo8kZQhKbyijR2u/nHCMUHE5+S5e79opvShHLvfoWFKxW82QXT63ucyNjnE1cXZ8BTL8yvPY+de4q1a9WTeSUfq89tuRS+0fBCnCnFc8/pp+SK3bFtTRt4vb5Vx9F2GI1extKtTpGX2OcsqbqXEIrm19yy18NyPpx9a6hDhgRkRmPFbKdWdN5wk14PIxlCMt0bGy31I3tdYc8/NXFtj1zS0n7y79/r6kWpZU5fDobyxXkyTI0dwOfhxXUWWJ0LpZQeT6Pf+Suq0J09zMVgaQgCAIAgOL3gAkkADEk5Ac0DeRCNINY0UdWWdvSu944MHdvd4UHNa5VFyKu4xSENKer8ivNI9MLXLHIXzODdk9VnUbjhTq4nPeStak29WQKV1XuK0Yt6Z8uhWQC2nTEuuZlIWcxXzJP1WmW7OUxCXFcS+n0M1eESMnF5p5G9uvS+1wU2ZS9o9mTrj1xHgQvVOSJVK+r09nn46k90f1hwzEMnHQvOFSasJ7/Z8cOa2xqJ7lvb4lTqaT0fkTMGuS2FkfUAQBAEAQBAEBRGl9r6W22h4NR0haO5gDf6Vplud5htPs7WEX0z+uv5N3q7ufp+nJGDejA7+vX+lexWZX43cdlwJb6/g4a0Lu6O19IB1ZWh35m0a702T4roMPqcVLh6HzDFKXDW4upg6CXsLPa2Fxox/wB2/kHUofBwHhVbbyl2lJ5brU1WFbsqyz2ehdq586gIAgCAIAgMK8rwEQ4uOQ+p5KuxHEadnDN6yey/eRvoUJVXpsRe02hzztONT8u5cJc3VW4nx1Hn+PAuKdKNNZRFnsznmjRX5DvXttaVrmXDSjn9vqKlWNNZyZXWkts6Sd1DVreo0jI0rUjkTX0X1vAMNdhZqnL4m+J+L9FkfPsWvFdXLlHZaI3WrS6hNai9wqyJpJ+J2DR5bR8FIxXgnQ7KSzUt/BanuEwfbdov8fySTWnZ5LPYTaLIdh8T2ufQB21Geq6ocDkXNdXg0rlJYRZtf215nUxuaue5VV36zLQ0/exxyjlVjvPEeig1vZ63kv6bcX9f58zfC9mt9S0rpn+0WaO0xiscja8S0jBzXUyIIIPcufvMJuLb3ms49V+ehMp3MJ6bM7gaKtTaeaJDWejN9dN71oyTPc7jyPNddhWNdo1Rr78n17n3/fx3qrm04fehsbtdKQQgCAxrwtzIY3SSuDWNFST8hxJ4I3kYVKkacXKT0RTulml0tscWirIAcGV7XAvpmeWQ9VHlJy8Dm7u+nXeS0j+7kfhic9waxpc44AAEknkAsSHGLk8ktTA07sMlmEcUtGySDpCwGrmsBo3bpgKmtBX2StkYtasvsOsZ0pdpP5EauuwOtE0UDO3K9sY5bRAr3AVJ5ArMuD007QaxdHsNhaDs7IdV1QaUBzz3pwRIn+kocXFKCf5KYmicxzmPFHNJa4cHA0PqFqccjp6vsnhteHFSUo56rJ57+OZnXVc0toDzCA5zKEsr1i0721wPzy4pwvkcji/s1WsWnCXHF/J+BgSMLSQ4EEYEEUIPAg5LA5ppp5MlGiGmUllIZJV8Hu72c2cvw/JZxm4+BYWd/Ki+GWsfsW/ZLSyVjXxuDmOFQRkQt6eex0UZKSzWx3L0yCAIAgCA1OlF7Cy2aSX2gKMHF5wb649wK8byRKs7d3FaNPrv4cyh+/Hmd60nfpJaIuTVrd3RWJriOtKTKe40Df4QD4rbFaHFYxX7W6aW0dPpv55mRp1cn2qzODRWRnXj5kZt8R60Uu0rdlUTez0Zz99b9tSaW61RSZC6E5Yt3V7pMLREIZHffRimPtsGR7xkfPeqO9tuzlxR2fkzpMPu1VhwS+JeZMVBLEIAgCA6LbahGwuPgOJUW8uoW1F1JcvN9DZSpupLhREJ5i9xc41J/vBfO7i4nXqOpUebZeU6ahHhRmXXdplNTgwb+PIKzwvCpXb456QXn3L8sj3NyqayW5hafaQNs0P2aGgleKGnsMOZP4jkPPgvouGWEI5cMcorzf7uctid64xcU/efkiqAOC6A5su7Qi4/stma1w+8f15ORIwb4DDvqueu6/a1M1stEdVZW/Y0kub1ZurbZWSxvjkAcx7XMcDkWuBBHkVGJZ5R0puJ9htUtmfU7B6jj7cZ7DvEZ8wRuWBmS/VBpqLHMbNO6lmmcKE5RS5VPBrsAeBAPEr1HjLpvW6ARtxjmWjf8P6Lm8UwSMk6tusnzXXw7+7n4k23u2vdnsaFcjsWhJLjvDbGw49YZHiP1XbYJiX+oh2VT4o+a9epT3dv2b4o7M2yviIfCaYlAUvpxpKbXLssP3EZIYPeORee/dy7yo8pcT7jmr+7dafDH4V595qLmumS0yiKIVccSTk0by7ksUs3kiLQoTrS4YlnSRWS5bI6d/WfSm1htyvOTGcATuyAFTlVb1FROmtrSFFZR36nne/b2ktdoktExq+R1TwaPZa38LRQDu4oTCy9Q+jBfI63yN6rKxwV3vOEjx3DqV/E7gvUeNl3rIxKo1oXH0cwtDR1JcHcpAP6gPNp4rXNczq8Du+On2Et47eH8Mi1yXo+zTsmZm04j3mntNPf8wDuWKeTLa7to3FJ05c/J8n+8i1LzuazXpA2aMgPI6sgGII9mQb6HCm7cs5RUkfOMQw3OTp1FlJc/wB3RU96XdJZ5HRSt2Xt8iNxad4K0PR5M5WrSlSlwyJJq/0nNmlEUjvuJDTH2HnJw4A5Hz3Y5Qlk8idh932cuCXwvyZcCkHRBAEAQHxzgBU4AZkoCmdPNJftcwbGfuI6hv43b3924cqnetUnmdnhNg7anxT+KXkunr/BrNGbmNrtDIhXZ7Uh4MHa8TkOZXkVmyVf3atqLnz2Xj/G5fEbA0AAUAFAOAC3HBN56nJAVbrG0VMbnWmFv3bjWRo9hx9r4Sc+B71cWN1xLs578vQocRs+F9rDbn6kHs1odG9r2OLXtNWuGYKsZRUlk9iqhNwkpR3LY0T07jnAjnIjmyqcGPPI7jyPgqS5spU9Yar7HQ2mIQq+7PSX3JkoJZBAEBGL+tW3Jsjstw8d/wCi4jHrvta/Zp6R+/P0LaypcMeJ7v7GJYLKZHhu7MngFAw+zld1lBbbvwN9esqUM+Z1aUabxWZphs2y+UClRiyPvPtO5efBfUrPDvdSyyijkbzEowzUXnL7FWWidz3Oe9xc5xq4nMlXsYqKyRzspOT4pbk61caLF7hapm9RuMTT7TvfPIbuJx3Y1t9dZLs4/P09S2w2zzfazXh6loKoL0ICD60tCBeEAfEALVECYzlttzMbjzzB3HkSvGj1M84SxFpLXNLXNJa5rhQgjAgg5EcFiZFnauNaZswbZraXPgGDJQC58Q3BwGL2cKYjmMvUzxotC8BHI1toge18T8dphBbXiCP7quSx7D1B/wCohs9/Hr8+feWNlWzXZv5GFZ5ixwcMwVQ21eVCrGpHdP8AV8ybUgpxcWTOGUOaHDIiq+k0qsasFOOzWZQSi4vJkQ1m30YbOImGj5qg8ox2vOob4lKj0yKzEq/Z0+Fbv7FSMYSQAKkkAAZknIBaDnUm3kizG3pY7jsoE7g60vG0Y2UMj3UwA91gy2jQZ7zRSIx4UdVZ2yo08ub3KU0v0rnvCbpZjRoqI42nqxtPDiThVxxPIUAE07NCdE5bxtAiZVsbaGaSmEbOXF5yA8cgUQZ6euu747PEyGJuzHG0NaOAHzO8neSszAykBh3tdzLRE+KQVa4U5g7iOBBofBNzbRrTo1FUhuijr+uaSyTGKQc2u3PbuI+o3FaWsju7S7hdU+OHzXR/u3UyNGdI5bHJtM6zHduM5O5jg7n5onkar6wp3ccpaNbP95fqJ3fbbPe1m24CPtEYq1pweOLHDgdxyrvzWUlxLQ4HF8KqxXDNarZ8n8yqyFoONLl1d30bRZQ1xrJF1HcS32CfDCvFpW+nLNZHT4fX7WlrutCUrYTggMe3W2OFhfK9rGDMuNB/ryQzp05VJcMFmyqdM9NnWmsMNWQe0cnS9/BvLM7+C1yl0Osw3CVQaqVdZcui9X5Ll1IlDC57msY0uc4gNaMyTuCwSzLic4wi5SeSRdOhWjYscONDM+hkd8mjkKnxJK3JZHEYjfO6qZr4Vt6+LJEvSvCA4vYCCCAQRQg5Ec0DWZWGmGgTmF0tlBczMxDtN+D3hyz71b2t8n7tTfr6lFeYa4+/S26ehAiFZlOb25tL7VZqBkm0wexJ1gO7Go8Co1W0pVNWsn3EyjfVqWiea7yWWPWg3/i2cg8WOB9HAfNQp4Y/8ZfUsIYvH/KP0NlZ9Y1nkcGNjm2nEAVDKVPHrZKHd207ahOtJrKKb+hLoYhTrVI04p5t5HSTXEr5LKTk3J7s7BLJZEO0pviTpHQseWsAAeGmm0c8aZihGC+neyOHQpWfbyXvTefyWi/LOKx+9nKv2MXpHfxZGwNwXXHOk/0P0Cc8tmtQLWZtiObuG3wHLPjTfWXV8l7tP6+nqXFnhzeU6u3T1LOY0AAAUAwAG5VBepZH1AEAQFf6x9W0dvrNARHagMz2JgMhJTI7g4dxqKU8aPUygL0u2WzSmKeN0cjc2uG7iDk5vMVCxMjuue+7RZSTBK+Pa7TQatd8TTVpOGdKrXVpRqwcJrNM9jJxea3Jfd2s+UUE8DH/AImEsPkag+YVBW9nKUtac2vHX0/JMhfSXxLMl10a57KyPZfBaKgmlBERT/5BzVth9vO1oqlN8WW2XT5katJVJ8S0NHpNpELdMJ2tc2MsaGNfTaDc8dkkVJJOB4KRN5s5LEavHXa6aEbvW8nwBronFkm11XClW0zIrv580gtTZhVHjrcT2j9yKTSuc4ue4uc41c5xJcTxJOJK2nSkq0H0CtN4uDmgx2avWmcMCN4iHtu9BvO4+pHjeR6K0duGCxQNgs7dlgzJxc929zzvcf7oFkkYs2aAIAgNZpBccVri6OUc2uHaY7i0/TIo1mSbW6qW0+Om/Fcn4lOaR6NzWN1JBWMnqyNHVPI+67kfCq0uOR2VliFK6Xu6Pp+7o1UMrmODmOLXDJzSQR3ELxPImyhGceGSzQmlL3FzjVziSTxJzOC8aOWvfZCyuJOdNuD7tV9H6m90L0hFjmc94c6NzNlwbStagtOJGWPmV7DNMrbb2SuLebcakWn4r1JnLrPs47MMx/cH9S2caLCOAXD3lHz9DT3jrNmdUQxMj/E8l58AKAHzXjmTKPs/TWtWbfctPPUh95XnNaHbU0jnndU4D4QMB4BYttl1QtqVCPDTil+83ucbtu+Sd4jhYXuO4ZAcXHIDmUSbPa9xToQ46jyX38Opbuh2h7LGNt9HzkYu3NHBn1OZ5ZLbFZHHYhiU7p8K0iuXXvf7oShelYEAQBAEBoL/ANEbPaquc3Yk/wCYzA/m3O8VJo3VSlotuhEuLKlW3WT6kCvPVzao6mIsmbyOy7ycaeqsqeI05fEsvMqKuFVY/A8/Ij1puG0xnr2eUfkcR5gUUqNxSltJESdrWjvFmXozYni0tLmOAaHHFpGNCN/eqD2puFHDJqL3cV5lngdCTvIuSemb8icL5Kd6aWz6vbTPI58rmxNc4u951CeAwy5r7Lb3dO3t4UoLPhil02RwVTD6tetKpN5ZtvrzJtcGiVmstHMbtSf8x9C78u5vgo1a6qVd9uhYULOlR1itepvlHJQQBAEAQBAay/rgs9sj6O0xNkbur2mnixwxaeYKAqnSDUi4EusVoBG6OcUI7pGDEd7fErHI9zK/vXQm32dxbJZnmm+Ojwe7YJPoo07uhCfBOaT6N5ffQ2qnJriS0NSbsny6CavDopK/yrdCpCbyjJPwaZ401uiXRMo0DgAPILUcRUlxTcnzZlWfQK13gWvi6NsIq0vkdTrV61GtBJwpw71spp5Mv8IilRcur+xPtF9T1ks5D7S42qQY0cNmIH4Kna/MSOQW3ItMyx42BoAAAAFABgABuC9PDkgCAIAgCA4TRNe0tc0OaRQgioI5goepuLzW5CL71bwyVdZ3mF3ukbTPAZt8DTksXFMu7XHK1PSquJfR/wA/upBL/wBF7RZAHShuwXbIc11QTQmmNCMAd25a5LhLaOO2WWc5cPjp57GmAWOaJtO+taizhUi//wBL1O9thlOUUp7o3n5BZZM2u4pLecfqvU2lh0RtkvZs7wOL6MH8VD6L3hZFqYpaU95p+Gv20JVc+rI1DrTLh7kX1c4fIeKyUCpuMfb0ox+b9P5J9dl2RWdmxCxrG8t54k5k8ysygrVqlaXFUebMtDUEAQBAEAQBAEAQGs0h/wAL8w+qpMf/APhvxRLsv7qIwVwxcE5C+prVHOH1egIAgCAIAgCAIAgItf5++PcFw2Pv/mPwRcWX9r5n24a9I74HfRZ+zq/5T/8Aq/ujDEP7Xz/DKYC6s+alw6r3D7COUjwfMH5ELfT2Omwx/wDHXzJcthPCAIAgCAIAgCAICEa2z/ukX7dv/TlWqrsvEq8W/srx9SrrCPvY6e+35haShpL314o9EKWdkEAQBAEAQBAEAQBAEAQBAYN9R1hdyx8iqzGKbqWc0uWv0eZItZcNVETXz4uyZXfLtRsPIeYwPqvpVjW7a3hPql/JQVY8M2jIUo1hAEAQBAEAQBAEBD7zk2pXnnTyw+i+dYpVVW7nJdcvpoXltHhpJGw0Zj6z3cgPP/RXHs1T96pPwX5IuIS0USnb4s3RWiaP3JHt8A409KLo9mfPq8OCrKPeywtUVsrFNFva8PHc4U+bPVbaT3RcYRPOEo9GWAtpbhAEAQBAEAQBAEBW2t62YwRD8Uh9Gt/qWmq+RS4vU+GHzIdotZuktlnZ/wCa0nuado+jStaWbRW2kOKvFd5fSlHWBAEAQBAEAQBAEAQBAEAQHGRlQQciKHxWM4KcXF7PQ9TyeaIVNEWuLTmDRfMq9GVGpKnLdPIv6c+OKkuZutHLVnGe8fVdP7O3ecXby5ar8lffU8mpo3q6grwgCAIAgCAIAgMW87T0cZdvyHecv75KDiN0ra3lU57LxNtGn2k1Eh6+ct57l8Sm4oNmIHe7rfp6LvcEt+xtU3vLX08ilu6nHUfdoVnrQu3o7X0oHVmaD+dtGu9Nk+KsKiyZymKUuGrx9fuazQm+Ps1rY5xpG77t/JrqUPgQD3VWMHkzRY1+yrJvZ6MvAKSdSEAQBAEAQBAEB8c4AEk0AxJO4IG8iiNKr2+1WqSUdmuyz4G4DzxPio0nm8zk7ut21Vy5ciR6qLt253zkdWNuy343cO5tf3llTWuZNwmlnNzfItVby/CAIAgCAIAgCAIAgCAIAgCA0OkVjxEg7nfQ/TyXK+0NltcR8H+H+PoWNjW/6b+RpoZS1wcMwuaoVp0aiqQeqLCcFOLiyXWC2CRocM944FfQ7K8hdUlOPzXRlFVpOnLhZkqYawgCAIAgCA+PcACTgAsZSUU5SeSQSz0RFL1t3Suw7Iy/VcFi2If6ur7vwrbv7/3kXVtQ7KOu7Ou7rJ0jw3dm7uWnDbN3VdQ5LV+H87GVxV7OGfPkS8Ci+iJZLIozRaaXH9rszmN/xG9eP4hu8RUeIO5YzjmiLeW/bUnHnyKPc2hIIoRgQdx5qOcq1loy1dXOlIlYLNKfvWCjCfbYN3xAeY8Vvpyz0Z0GH3iqR7OW68ycrYWgQBAEAQBAEBXusnSgNabLC6rjhKR7Lfc7zv5Yb8NVSXJFRiV3wrsobvcrWKMucGtBLnEAAZknAALSUUYuTyReuitziy2ZkXtdp54vOfgMhyAUmKyWR1lrQVGmo/XxNusiQEAQBAEAQBAEAQBAEAQBAEBxkjDgQcQcCsKkIzi4yWaZ6m080RK8rCYnUzaeyfoea4DEsOnaVMt4vZ/h96Lq3rqqu86rLaXRu2mn9COaj2l5UtanHTfj3+Jsq0o1I5MktgvRkmHZdwP04rtrDFaN0ss8pdPTqVFa2nTfVGerQjhAEAQHTabU2MVcQPme5R7m6pW8eKpLL95GcKcpvKKI3eV5ulwGDOHHv/RcVieLTu3wR0h06+PoW1vbKnq9WYUUZcQ1oqTkq2jRnWmoQWbZIlNRWbJXdtiETae0cXHn+i+gYdYxtKXAtW9W+/0KSvWdWWbMxTzSEBW2sbRQ1daoW1BxlaN34wPn58VpqR5opcRs8/6sPn6ldxvLSHNJBBBBBoQRkQRvWopU2nmizdFNYLXAR2s7L8hL7Lvj9088u5bo1Ope2mJKXu1dH1J9G8OALSCDiCMQRyW0t089jkgCAIDhNK1jS5xDWjEkmgA5koeNpLNleaWawRQxWQ45GXh+z4/EfCua0yqdCnu8TS92l9fQrdzq4k1OZJ+q1FI2282Wbq50TLKWqdtHEfdNPsg+0eZGQ3Dvw3U482XuHWTh/VnvyLBW0twgCAIAgCAIAgCAIAgCAIAgCAIDrtEDXtLXCoK1V6FOvBwqLNMyjJxeaIzeN1OjxHWZx3jv/VcViGDVbd8VP3o+a8fX7FtQu41NJaM16pSWZtnvSVmTqjg7H/NWdvjF3QWSlmu/X+fMjTtKUuWRms0gdvYD3Gn0VpD2ln/nTXyf8Ed4euUjk7SE7o/4v8lnL2l/7afn/B4sP6yMWe+5HZUb3DH1UGvj91U0jlHw38zdCypx31Ne95JqSSeJxVNUqTqS4ptt95LjFRWSR22SyOkNGjvO4d6kWllWupcNNeL5I11a0KazkSa7rubEOLjmf05LuMPw2nZw01k93+7IqK1eVV67GarE0BAEAIQFd6X6AbRMtkABzdFkDzj3D4cuHBaZU+aKe8w3i9+l9PQreaJzXFrmlrhgQ4EEHmCtZSSi4vJrUz7qv20Wb/Blc0e7m0/lNR4om1sbaVzVpfAyU2PWbO0feRRv5tJYfqtiqMnwxaoviin5Gb/tS/8ATY/tf/wve17jd/u6/wCzzMC2azLQ7/DijZzNXH6D0XnaM0zxao/hil5kVvS+Z7QazSufwBNGjuaMB5LW23uV9W4q1fjlmYtngdI4MY0uccmtFSfJDXCEpvKKzZZmh+gQjLZrUA6QYtjzaw8XbnO5ZDmtsafNl7Z4coZTqb9OhPltLYIAgCAIAgCAIAgCAIAgCAIAgCAIAgCA19ruiN+NNk8R9Qqm7wa2uHxZcL6r02JNK6qQ03RqprikHZId6FUNb2drxf8ATkpeX79SZG/g/iWRhS2J7e02niPoVV1sPuKPxxy+a9SRG4py2Zwjs7nZCviFrp2tWo8or7GUqsI7szIrllOYDe8j6VVlSwG7nulHxfpmR5XtNbamxstwtGLyXchgP1Vzbez1GDzqvi8l6kWpfTl8OhtY4w0UAAA4K+hTjTjwwWSIbbbzZzWZ4EAQBAEAQGrvrR+z2oUmjBIycMHDuIx8Ml44p7mmtb06qymiD3nqxcMYJgRubIKH95oofILU6XQqquEP/py+pG7bobbIu1ECOIeynq6vosOCXQhTsK8N15msF2S12djHvb+q8I3ZTzyyNrYtC7ZLlEAPec9lPQk+i94JdCTDD68+XmSW69WJwNom72xj+p36LNUupOpYTzqS+hOLouSCzNpDGG1zObj3uOJW1RS2LSlQp0llBZGxXpuCAIAgCAIAgCAIA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data:image/jpeg;base64,/9j/4AAQSkZJRgABAQAAAQABAAD/2wCEAAkGBxQTEhUUExQWFhQXFxgXFxgXGBgcGxcXGhoXHRkdFx8YHCgiHBwlHBcXITEiJSkrLjAuFx8zODMsNygtLiwBCgoKDg0OGxAQGywkICQsLCwuNDQsLCw3LCwsLCwsLC0sLCwsLCwsLCwsLCwsLCwsLCwsLCwsLCwsLCwsLCwsLP/AABEIAJ8BPQMBEQACEQEDEQH/xAAcAAEAAgIDAQAAAAAAAAAAAAAABgcEBQIDCAH/xABLEAABAwEEBgcFBQYDBQkBAAABAAIDEQQFITEGBxJBUWETIjJxgZGhQlJyscEUI2KC0XOSorLC8DPh8RckQ1OzFTQ1Y2SDk9LiCP/EABsBAQACAwEBAAAAAAAAAAAAAAAEBQIDBgEH/8QAOhEAAgECBAMFCAEDAwQDAAAAAAECAwQFESExEkFRE2FxodEGIjKBkbHB8OEjM0IUFSRDUpLxNHKC/9oADAMBAAIRAxEAPwC8UAQBARnSDTaz2YloPSyD2GEUB/E7Iep5KXQs6lXXZEK4v6VHTd9xA701g2uWoYWwt4MFT4udX0orGnh9KPxalTVxOtL4dER603pPJ25pHV957j8ypcaVOO0V9CFKvUlvJ/UxKrM1GXZr0mj7E0jfhe4fIrXKlTlvFfQ2xr1I7Sf1JDdmsG1xUDy2ZvB4ofBzfqCotTD6Uvh0JtLE60fi1J5o/ptZ7SQ0nopD7D95/C7I+h5KurWdSlrui2t7+lW02feSZRCaEAQBAEAQGl0l0qsthZtWmUNJ7LBi9/wtGJ78hvKDIqTSDXXaHktskLYW7ny9d5HwjqtP7yxzMsiC3jpbbpz97a53chIWN/dj2W+i8zPcjTySFxq4kniSSfVAdtntssf+HLIz4Hub/KQgJLdGsi8rPTZtLpGj2ZgJAe8nr/xL3MZIsfRjXRBIQy2xmB2XSMq+M/EO0z+IcSvczHItGy2lkjGvjc17HCrXNIII4gjAr08O1AEAQBAEB02q1MjaXyOaxoxLnEADzQyhCU5cMVmyCX3rLY0ltmj2/wAb6hvg3M+NFg59C+tsBqS1rPh7lq/ReZDbw0utk1dqdzQd0fUH8OPqsXJl1Rwu1pbQz8df48jUS2h7u09zvicT8yscyZGlCPwpLwRxY8jEEg8QSPkhlKKluszY2LSK1Rdi0SjkXFw8n1C94mRamH21T4qa+Sy+2RK7o1mSNIFpjDx70fVd+6cD5hZqfUqbjAIvWjLLufr/AAWBc99Q2lu1C8OG8ZOb8QOIWSeZz1e2q0JcNRZfvJmwXpoCAIAgOE0rWNLnEBoFSSaAAZkr1Jt5I8clFZsqnTDTp85MVnJZDkXZOk+rW8szv4K5tbFQ96pq/sUF5iLn7tLRdepClYlUSW5dB7VPRxaImH2pMCRybn50UKrfUoaLV93qT6GHVqur0XeSyx6sIQB0k0jjv2Q1o9alQ5YlN/CkiwhhNNfFJszv9nNj4Sfv/wCS1/7hW7vobv8AbLfo/qYNs1YQn/CmkafxBrh6UKzhiU18ST8jTPCab+GTXmRO+tB7VZwXbIlYPajqSBzbn5VU6lfUp6N5Pv8AUr62HVqeqWa7vQjSlkAm2h+nT4SIrSS+LIPzdH9XN9Ru4KvubFT96no/uWtniMoe7V1XXoWrDK1zQ5pDmkVBBqCDkQqZpp5Mv001mjmvD0IAgK11lazW2Mmz2XZfacnuOLIe/wB5/wCHIZngfGz1Ioa22ySaR0kr3SSONXPeak/5cshuWJkbXRvRO124/wC7Qlza0MjurG3vcc+5tTyTINlkXTqNwBtVqNd7YGjD80la/uhe5HmZIYtTN3AY9O7mZafytC9yPMzotmpSwuH3ctojPxMcP4mfVMhmQ6/9TFriBdZpGWho9k/dyeFSWu/eavMj3Mrq22OSF5jlY6ORubXgtI8Du55Lw9N3odpnabufWF21ET14XE7DuJHuO/EPGuSZjI9G6J6TQW+ATQO5PYe1G73XD5HI7lmYG6QBAEBqNJNIYrHHtyYuODGDN5+gG8/6LxvIl2dnUup8MPm+hTd/X9Na37UrsAeqwdlncN55nH5LU5NnZ2llStY5QWvN83+9DCsdkfK4MjY57juaKn/IcyvCRVqwpR4ptJEyurVpO+hnkbEPdHXd45NB8Ss1ApK+P0o6Uot970Xr9iQWfVpZQOs+Z5+Jo+TVlwIrp47ct6KK+Xqzsl1bWQjAyt5h4PzBTgRisculvk/kaa8dV7gKwTg/hkbSv5m//VecBNo+0HKrD6ej9SF3vcs9mNJoy3g7Np7nDDwzWDTRd295RuF/Tln3c/oY1jtb4niSJ5Y8ZOafnxHI4LxPI21aMKsXCazRbWhembbVSKWjJwPyyU3t4Hi3y5bYyzOQxHC5Wz44aw+3j6kuWRUhAEBU2sTSkzPNniP3TD1yP+I8f0g+ZFeCurG24F2kt3t3HP4jecb7KOy37yIWKyPle2ONpc9xoAP7wHNTpzjCLlLYradOVSXDFZst3RPQqKzAPkAkn949lnJgP82fcqO5vJVdFov3c6O1sIUVm9ZfuxK1DJ4QBAEAQEU0s0KitIL4wI589odl5/GB/Nn3qZbXkqWj1j9vAgXdhCsuKOkvv4lRW2yPie6ORpa9poQf7xHNXkJqceKOxzk4ShJxktUTDV3pSYXizyn7p5own2Hnd8JPke8qBfW3Gu0jut+8s8OvHB9lPZ7dxbCpi/CAr/Wzpx9hhEMLh9qlHV39FHiDIedQQ2u8E47JXjZ6kednuzJNSakkmpJOJJJzPNYmRbWrbVV0rW2m3tIYaGOA1BcNzpd4B3M8+CySMWy64IWsaGMaGtaKBrQAAOAAyC9PDsQBAEAQGl0o0Xs1vj6O0Rg07Lxg+M8WO3d2R3goDzrpzobNds2y/rxPJ6KUCgd+F3uvA3b8xvpi0ZJmJojpLLd9obPEajKRlcJGb2nnvB3HlUHxM9aPUVy3rFaoI54XbUcjatPoQeDgQQRuIKzMDNQGDfV6Ms0L5pD1WjLe47mjmTgj0N1vQnXqKnDd/uZRl9XrJaZXSynE5Dc1u5reQ9c1pbzO7tbWFvTUIf8At9TY6KaLyW1+HUiaevJT+FvF3y9D7GOZGxDEYWkct5PZfl933Lgua5obMzYhYGjefaceLjmStiWRx1e5qV5cVR5/jwNgvTQEAQBAdVps7ZGlj2hzSKFrhUEcwUMoylFqUXk0VdppoMYA6azAuiGLmYkxji3eW+o7stcoc0dRhuMdq1Srb8n18e/7kIjkLSHNJBBBBGBBGRCwL6UVJOMlmmXPoNpL9sio+gnjoHj3hueBwO/gfBbovNHE4nYO1qafC9vT5EmXpWka0/vv7NZjsmkknUZy953gPUhS7Oj2tTXZashX9x2NLTd6IpZX5y5cWgOjIs0QkePv5BV1fYbuaPmefcqG8uO1nktl+5nTWFqqMOJ/E/3Ilihk8IAgCAIAgCAien2jItMRkjH38YqKe23MtPPeOfeplnculPJ7P9zK+/tFWhxL4l+5FOK/OaLq0Bvs2mzDaNZI+o/nTsu8R6grnryj2VTTZ6o6iwuO2pa7rRm9vG2shiklkNGRsc9x4NaCT8lFJp5Q0jvp9stMtpk7Ujqge4wYMaO4UHfU71gZk61M6Fi1Sm1ztrBC6kbSMJJRjU8Wsw73fCQvUjxsv1ZGIQBAEAQBAEBrtILlitkD7PM2rHjxadzmnc4HEFAeWdI7lksdpks8vajOBpQPacWvbyI8jUblgZosPUTpMY53WJ56ktXxV3StFXNHxNFe9h4r1HjL0WRiVHrOvvpbR0DT93DnzkIx8hh4uWub5HW4JadnS7aW8tvD+fQj2j90OtU7IW4Vxc73WDtH5AcyFjFZss7y6jbUnUfy73++Rel3WFkEbYo27LGigH1PEnMlbjg6tWdWbnN5tmShrCAIAgCAID4QgKf1haNfZpRJGPuZSaDcx+Zb3HMeI3Ba5Lmdhg9+68Ozm/ej5r1XP5d5o9Hr2dZbQyZtaA0eB7TD2h9RzAWKeTJ97aq5oum9+XjyL6hlDmhzTVrgCDxBxBW44Fpp5MqHWbePSWwsB6sTQ0fEes75gflV5h9PhpcXU5vFKvFW4ehjav7p+0Wxm0Ksj+8dzp2R+8Qe4FZ31Xs6TS3enqYYfQ7Ssm9lqXUqA6YIAgCAIAgCAIAgKV1gXT9ntj9kUZJ943lUnaH7wPmFf2VXtKWu60OYxCj2dZ5bPUytWN4dHbAyvVmaW/mHWafRw/MsMQp8VLi6GzC6vDW4epttfF7mKwsgaaG0SAH9mzru83Bg7iVRM6RFCWazukeyNgq97msYOLnENaPMhYmR600eullks0Vnj7MbA2vE+048yanxWZgbFAEAQBAEAQBAEBU+v24Q+CK2NHWicI5DxjeerXukIH/uFeNHqZS13210EsczO3E9sje9pBp3GlO4rEyPWFovZgsptIxZ0XSjmC3aHngss+Z7SpupUjBc3kUHJIXEucaucS5x4uJqT5laT6JGKilFbLQtfVZdIjs5nI68xw5MaSB5mp8ltgtDkccue0r9mto/d7k2WRShAEAQBAEAQBAazSS6xabNJCc3N6p4PGLT50XjWZItLh0K0ai5Py5+RQhBGBFCMCOB3haT6Cmms0XDqyvDpbEGE4wuMf5cC30IHgtsXmji8Zo9ndN8pa+vmVVfU/SWiZ5x2pHnwLjT0XUUY8NOK7kfO68uKrJ97LD1RWWkU0m9zwzwaK/N6q8SlnOMeiLjCIZQlLqyfqtLcIAgCAIAgCAIAgK/1u2UGKCXe15Z4ObX+j1Vlhsspyj3fYqMXguCMu/Ir65J+jtELx7MjD4bQr6K0rR4qcl3Mp7eXDVi+9Hf/wD0Ba9q2wRbo4Nrxke4H/pBcuzsUaDVHYRLetnrlHtyn8rTs+TnNPgiPXsemVkYBAEAQBAEAQBAEBpdNLB09gtUXvQyU5ODSWnwcAfBGEeT2moqsDMvG77zLtGoeOEHgyVzf5WL17Flg8FK8j3ZvyIS44LUdqehLpsgigijGTGNb5ABbz5zWqOpUlN8239TLQ1hAEAQBAEAQBAEBRWmVl6O3WhoFBt7Q/OA75uK0y3O7wypx2kH3ZfTQ22r6+fs/TgnB3RkV4jbr9PJZReRAxq27bgaXX8ESl7RrxPzXXLY+QS3ZbWqv/uR/av+TFR4j/e+R0OF/wBj5smSglkEAQBAEAQBAEAQEN1q0+xD9qynk5TsP/vfJlbin9j5oqaHtN7x81dyeSZz0PiRka6LHLJeO3HHJIzoIhtMY5zagyVFWgiuPquMV3Ql8NSP/kvU7dQkuT+h81GM2b1IcCD9mloCCDXbh48qqRFprNGMj0IsjEIAgCAIAgCAIAgOq1U2HVy2TXyQHjiHsjuHyWBmWrctrZ/2DFHtt6QWl7izaG1s7UmOznT9V5JrIsMJuqFK7yqTUfd5tLoauHtNrltD5ha00df29OpB8Ek9Hs0z0U1SD56fUAQBAEAQBAEAQBAUvrJ/8Ql+GP8AkC1T3OzwTP8A0i8X9yORBx7NedFjkWkuH/Iyr8s/R2mZh9mV48No09KLraMuKnF9yPhNxHhqyXeywNUVqBjni3h7XjucKf0+qq8SjlKMuq+xcYRP3JR78ywVWluEAQBAEAQBAdVotDWCriAP7yWmvcU6EOOo8kZQhKbyijR2u/nHCMUHE5+S5e79opvShHLvfoWFKxW82QXT63ucyNjnE1cXZ8BTL8yvPY+de4q1a9WTeSUfq89tuRS+0fBCnCnFc8/pp+SK3bFtTRt4vb5Vx9F2GI1extKtTpGX2OcsqbqXEIrm19yy18NyPpx9a6hDhgRkRmPFbKdWdN5wk14PIxlCMt0bGy31I3tdYc8/NXFtj1zS0n7y79/r6kWpZU5fDobyxXkyTI0dwOfhxXUWWJ0LpZQeT6Pf+Suq0J09zMVgaQgCAIAgOL3gAkkADEk5Ac0DeRCNINY0UdWWdvSu944MHdvd4UHNa5VFyKu4xSENKer8ivNI9MLXLHIXzODdk9VnUbjhTq4nPeStak29WQKV1XuK0Yt6Z8uhWQC2nTEuuZlIWcxXzJP1WmW7OUxCXFcS+n0M1eESMnF5p5G9uvS+1wU2ZS9o9mTrj1xHgQvVOSJVK+r09nn46k90f1hwzEMnHQvOFSasJ7/Z8cOa2xqJ7lvb4lTqaT0fkTMGuS2FkfUAQBAEAQBAEBRGl9r6W22h4NR0haO5gDf6Vplud5htPs7WEX0z+uv5N3q7ufp+nJGDejA7+vX+lexWZX43cdlwJb6/g4a0Lu6O19IB1ZWh35m0a702T4roMPqcVLh6HzDFKXDW4upg6CXsLPa2Fxox/wB2/kHUofBwHhVbbyl2lJ5brU1WFbsqyz2ehdq586gIAgCAIAgMK8rwEQ4uOQ+p5KuxHEadnDN6yey/eRvoUJVXpsRe02hzztONT8u5cJc3VW4nx1Hn+PAuKdKNNZRFnsznmjRX5DvXttaVrmXDSjn9vqKlWNNZyZXWkts6Sd1DVreo0jI0rUjkTX0X1vAMNdhZqnL4m+J+L9FkfPsWvFdXLlHZaI3WrS6hNai9wqyJpJ+J2DR5bR8FIxXgnQ7KSzUt/BanuEwfbdov8fySTWnZ5LPYTaLIdh8T2ufQB21Geq6ocDkXNdXg0rlJYRZtf215nUxuaue5VV36zLQ0/exxyjlVjvPEeig1vZ63kv6bcX9f58zfC9mt9S0rpn+0WaO0xiscja8S0jBzXUyIIIPcufvMJuLb3ms49V+ehMp3MJ6bM7gaKtTaeaJDWejN9dN71oyTPc7jyPNddhWNdo1Rr78n17n3/fx3qrm04fehsbtdKQQgCAxrwtzIY3SSuDWNFST8hxJ4I3kYVKkacXKT0RTulml0tscWirIAcGV7XAvpmeWQ9VHlJy8Dm7u+nXeS0j+7kfhic9waxpc44AAEknkAsSHGLk8ktTA07sMlmEcUtGySDpCwGrmsBo3bpgKmtBX2StkYtasvsOsZ0pdpP5EauuwOtE0UDO3K9sY5bRAr3AVJ5ArMuD007QaxdHsNhaDs7IdV1QaUBzz3pwRIn+kocXFKCf5KYmicxzmPFHNJa4cHA0PqFqccjp6vsnhteHFSUo56rJ57+OZnXVc0toDzCA5zKEsr1i0721wPzy4pwvkcji/s1WsWnCXHF/J+BgSMLSQ4EEYEEUIPAg5LA5ppp5MlGiGmUllIZJV8Hu72c2cvw/JZxm4+BYWd/Ki+GWsfsW/ZLSyVjXxuDmOFQRkQt6eex0UZKSzWx3L0yCAIAgCA1OlF7Cy2aSX2gKMHF5wb649wK8byRKs7d3FaNPrv4cyh+/Hmd60nfpJaIuTVrd3RWJriOtKTKe40Df4QD4rbFaHFYxX7W6aW0dPpv55mRp1cn2qzODRWRnXj5kZt8R60Uu0rdlUTez0Zz99b9tSaW61RSZC6E5Yt3V7pMLREIZHffRimPtsGR7xkfPeqO9tuzlxR2fkzpMPu1VhwS+JeZMVBLEIAgCA6LbahGwuPgOJUW8uoW1F1JcvN9DZSpupLhREJ5i9xc41J/vBfO7i4nXqOpUebZeU6ahHhRmXXdplNTgwb+PIKzwvCpXb456QXn3L8sj3NyqayW5hafaQNs0P2aGgleKGnsMOZP4jkPPgvouGWEI5cMcorzf7uctid64xcU/efkiqAOC6A5su7Qi4/stma1w+8f15ORIwb4DDvqueu6/a1M1stEdVZW/Y0kub1ZurbZWSxvjkAcx7XMcDkWuBBHkVGJZ5R0puJ9htUtmfU7B6jj7cZ7DvEZ8wRuWBmS/VBpqLHMbNO6lmmcKE5RS5VPBrsAeBAPEr1HjLpvW6ARtxjmWjf8P6Lm8UwSMk6tusnzXXw7+7n4k23u2vdnsaFcjsWhJLjvDbGw49YZHiP1XbYJiX+oh2VT4o+a9epT3dv2b4o7M2yviIfCaYlAUvpxpKbXLssP3EZIYPeORee/dy7yo8pcT7jmr+7dafDH4V595qLmumS0yiKIVccSTk0by7ksUs3kiLQoTrS4YlnSRWS5bI6d/WfSm1htyvOTGcATuyAFTlVb1FROmtrSFFZR36nne/b2ktdoktExq+R1TwaPZa38LRQDu4oTCy9Q+jBfI63yN6rKxwV3vOEjx3DqV/E7gvUeNl3rIxKo1oXH0cwtDR1JcHcpAP6gPNp4rXNczq8Du+On2Et47eH8Mi1yXo+zTsmZm04j3mntNPf8wDuWKeTLa7to3FJ05c/J8n+8i1LzuazXpA2aMgPI6sgGII9mQb6HCm7cs5RUkfOMQw3OTp1FlJc/wB3RU96XdJZ5HRSt2Xt8iNxad4K0PR5M5WrSlSlwyJJq/0nNmlEUjvuJDTH2HnJw4A5Hz3Y5Qlk8idh932cuCXwvyZcCkHRBAEAQHxzgBU4AZkoCmdPNJftcwbGfuI6hv43b3924cqnetUnmdnhNg7anxT+KXkunr/BrNGbmNrtDIhXZ7Uh4MHa8TkOZXkVmyVf3atqLnz2Xj/G5fEbA0AAUAFAOAC3HBN56nJAVbrG0VMbnWmFv3bjWRo9hx9r4Sc+B71cWN1xLs578vQocRs+F9rDbn6kHs1odG9r2OLXtNWuGYKsZRUlk9iqhNwkpR3LY0T07jnAjnIjmyqcGPPI7jyPgqS5spU9Yar7HQ2mIQq+7PSX3JkoJZBAEBGL+tW3Jsjstw8d/wCi4jHrvta/Zp6R+/P0LaypcMeJ7v7GJYLKZHhu7MngFAw+zld1lBbbvwN9esqUM+Z1aUabxWZphs2y+UClRiyPvPtO5efBfUrPDvdSyyijkbzEowzUXnL7FWWidz3Oe9xc5xq4nMlXsYqKyRzspOT4pbk61caLF7hapm9RuMTT7TvfPIbuJx3Y1t9dZLs4/P09S2w2zzfazXh6loKoL0ICD60tCBeEAfEALVECYzlttzMbjzzB3HkSvGj1M84SxFpLXNLXNJa5rhQgjAgg5EcFiZFnauNaZswbZraXPgGDJQC58Q3BwGL2cKYjmMvUzxotC8BHI1toge18T8dphBbXiCP7quSx7D1B/wCohs9/Hr8+feWNlWzXZv5GFZ5ixwcMwVQ21eVCrGpHdP8AV8ybUgpxcWTOGUOaHDIiq+k0qsasFOOzWZQSi4vJkQ1m30YbOImGj5qg8ox2vOob4lKj0yKzEq/Z0+Fbv7FSMYSQAKkkAAZknIBaDnUm3kizG3pY7jsoE7g60vG0Y2UMj3UwA91gy2jQZ7zRSIx4UdVZ2yo08ub3KU0v0rnvCbpZjRoqI42nqxtPDiThVxxPIUAE07NCdE5bxtAiZVsbaGaSmEbOXF5yA8cgUQZ6euu747PEyGJuzHG0NaOAHzO8neSszAykBh3tdzLRE+KQVa4U5g7iOBBofBNzbRrTo1FUhuijr+uaSyTGKQc2u3PbuI+o3FaWsju7S7hdU+OHzXR/u3UyNGdI5bHJtM6zHduM5O5jg7n5onkar6wp3ccpaNbP95fqJ3fbbPe1m24CPtEYq1pweOLHDgdxyrvzWUlxLQ4HF8KqxXDNarZ8n8yqyFoONLl1d30bRZQ1xrJF1HcS32CfDCvFpW+nLNZHT4fX7WlrutCUrYTggMe3W2OFhfK9rGDMuNB/ryQzp05VJcMFmyqdM9NnWmsMNWQe0cnS9/BvLM7+C1yl0Osw3CVQaqVdZcui9X5Ll1IlDC57msY0uc4gNaMyTuCwSzLic4wi5SeSRdOhWjYscONDM+hkd8mjkKnxJK3JZHEYjfO6qZr4Vt6+LJEvSvCA4vYCCCAQRQg5Ec0DWZWGmGgTmF0tlBczMxDtN+D3hyz71b2t8n7tTfr6lFeYa4+/S26ehAiFZlOb25tL7VZqBkm0wexJ1gO7Go8Co1W0pVNWsn3EyjfVqWiea7yWWPWg3/i2cg8WOB9HAfNQp4Y/8ZfUsIYvH/KP0NlZ9Y1nkcGNjm2nEAVDKVPHrZKHd207ahOtJrKKb+hLoYhTrVI04p5t5HSTXEr5LKTk3J7s7BLJZEO0pviTpHQseWsAAeGmm0c8aZihGC+neyOHQpWfbyXvTefyWi/LOKx+9nKv2MXpHfxZGwNwXXHOk/0P0Cc8tmtQLWZtiObuG3wHLPjTfWXV8l7tP6+nqXFnhzeU6u3T1LOY0AAAUAwAG5VBepZH1AEAQFf6x9W0dvrNARHagMz2JgMhJTI7g4dxqKU8aPUygL0u2WzSmKeN0cjc2uG7iDk5vMVCxMjuue+7RZSTBK+Pa7TQatd8TTVpOGdKrXVpRqwcJrNM9jJxea3Jfd2s+UUE8DH/AImEsPkag+YVBW9nKUtac2vHX0/JMhfSXxLMl10a57KyPZfBaKgmlBERT/5BzVth9vO1oqlN8WW2XT5katJVJ8S0NHpNpELdMJ2tc2MsaGNfTaDc8dkkVJJOB4KRN5s5LEavHXa6aEbvW8nwBronFkm11XClW0zIrv580gtTZhVHjrcT2j9yKTSuc4ue4uc41c5xJcTxJOJK2nSkq0H0CtN4uDmgx2avWmcMCN4iHtu9BvO4+pHjeR6K0duGCxQNgs7dlgzJxc929zzvcf7oFkkYs2aAIAgNZpBccVri6OUc2uHaY7i0/TIo1mSbW6qW0+Om/Fcn4lOaR6NzWN1JBWMnqyNHVPI+67kfCq0uOR2VliFK6Xu6Pp+7o1UMrmODmOLXDJzSQR3ELxPImyhGceGSzQmlL3FzjVziSTxJzOC8aOWvfZCyuJOdNuD7tV9H6m90L0hFjmc94c6NzNlwbStagtOJGWPmV7DNMrbb2SuLebcakWn4r1JnLrPs47MMx/cH9S2caLCOAXD3lHz9DT3jrNmdUQxMj/E8l58AKAHzXjmTKPs/TWtWbfctPPUh95XnNaHbU0jnndU4D4QMB4BYttl1QtqVCPDTil+83ucbtu+Sd4jhYXuO4ZAcXHIDmUSbPa9xToQ46jyX38Opbuh2h7LGNt9HzkYu3NHBn1OZ5ZLbFZHHYhiU7p8K0iuXXvf7oShelYEAQBAEBoL/ANEbPaquc3Yk/wCYzA/m3O8VJo3VSlotuhEuLKlW3WT6kCvPVzao6mIsmbyOy7ycaeqsqeI05fEsvMqKuFVY/A8/Ij1puG0xnr2eUfkcR5gUUqNxSltJESdrWjvFmXozYni0tLmOAaHHFpGNCN/eqD2puFHDJqL3cV5lngdCTvIuSemb8icL5Kd6aWz6vbTPI58rmxNc4u951CeAwy5r7Lb3dO3t4UoLPhil02RwVTD6tetKpN5ZtvrzJtcGiVmstHMbtSf8x9C78u5vgo1a6qVd9uhYULOlR1itepvlHJQQBAEAQBAay/rgs9sj6O0xNkbur2mnixwxaeYKAqnSDUi4EusVoBG6OcUI7pGDEd7fErHI9zK/vXQm32dxbJZnmm+Ojwe7YJPoo07uhCfBOaT6N5ffQ2qnJriS0NSbsny6CavDopK/yrdCpCbyjJPwaZ401uiXRMo0DgAPILUcRUlxTcnzZlWfQK13gWvi6NsIq0vkdTrV61GtBJwpw71spp5Mv8IilRcur+xPtF9T1ks5D7S42qQY0cNmIH4Kna/MSOQW3ItMyx42BoAAAAFABgABuC9PDkgCAIAgCA4TRNe0tc0OaRQgioI5goepuLzW5CL71bwyVdZ3mF3ukbTPAZt8DTksXFMu7XHK1PSquJfR/wA/upBL/wBF7RZAHShuwXbIc11QTQmmNCMAd25a5LhLaOO2WWc5cPjp57GmAWOaJtO+taizhUi//wBL1O9thlOUUp7o3n5BZZM2u4pLecfqvU2lh0RtkvZs7wOL6MH8VD6L3hZFqYpaU95p+Gv20JVc+rI1DrTLh7kX1c4fIeKyUCpuMfb0ox+b9P5J9dl2RWdmxCxrG8t54k5k8ysygrVqlaXFUebMtDUEAQBAEAQBAEAQGs0h/wAL8w+qpMf/APhvxRLsv7qIwVwxcE5C+prVHOH1egIAgCAIAgCAIAgItf5++PcFw2Pv/mPwRcWX9r5n24a9I74HfRZ+zq/5T/8Aq/ujDEP7Xz/DKYC6s+alw6r3D7COUjwfMH5ELfT2Omwx/wDHXzJcthPCAIAgCAIAgCAICEa2z/ukX7dv/TlWqrsvEq8W/srx9SrrCPvY6e+35haShpL314o9EKWdkEAQBAEAQBAEAQBAEAQBAYN9R1hdyx8iqzGKbqWc0uWv0eZItZcNVETXz4uyZXfLtRsPIeYwPqvpVjW7a3hPql/JQVY8M2jIUo1hAEAQBAEAQBAEBD7zk2pXnnTyw+i+dYpVVW7nJdcvpoXltHhpJGw0Zj6z3cgPP/RXHs1T96pPwX5IuIS0USnb4s3RWiaP3JHt8A409KLo9mfPq8OCrKPeywtUVsrFNFva8PHc4U+bPVbaT3RcYRPOEo9GWAtpbhAEAQBAEAQBAEBW2t62YwRD8Uh9Gt/qWmq+RS4vU+GHzIdotZuktlnZ/wCa0nuado+jStaWbRW2kOKvFd5fSlHWBAEAQBAEAQBAEAQBAEAQHGRlQQciKHxWM4KcXF7PQ9TyeaIVNEWuLTmDRfMq9GVGpKnLdPIv6c+OKkuZutHLVnGe8fVdP7O3ecXby5ar8lffU8mpo3q6grwgCAIAgCAIAgMW87T0cZdvyHecv75KDiN0ra3lU57LxNtGn2k1Eh6+ct57l8Sm4oNmIHe7rfp6LvcEt+xtU3vLX08ilu6nHUfdoVnrQu3o7X0oHVmaD+dtGu9Nk+KsKiyZymKUuGrx9fuazQm+Ps1rY5xpG77t/JrqUPgQD3VWMHkzRY1+yrJvZ6MvAKSdSEAQBAEAQBAEB8c4AEk0AxJO4IG8iiNKr2+1WqSUdmuyz4G4DzxPio0nm8zk7ut21Vy5ciR6qLt253zkdWNuy343cO5tf3llTWuZNwmlnNzfItVby/CAIAgCAIAgCAIAgCAIAgCA0OkVjxEg7nfQ/TyXK+0NltcR8H+H+PoWNjW/6b+RpoZS1wcMwuaoVp0aiqQeqLCcFOLiyXWC2CRocM944FfQ7K8hdUlOPzXRlFVpOnLhZkqYawgCAIAgCA+PcACTgAsZSUU5SeSQSz0RFL1t3Suw7Iy/VcFi2If6ur7vwrbv7/3kXVtQ7KOu7Ou7rJ0jw3dm7uWnDbN3VdQ5LV+H87GVxV7OGfPkS8Ci+iJZLIozRaaXH9rszmN/xG9eP4hu8RUeIO5YzjmiLeW/bUnHnyKPc2hIIoRgQdx5qOcq1loy1dXOlIlYLNKfvWCjCfbYN3xAeY8Vvpyz0Z0GH3iqR7OW68ycrYWgQBAEAQBAEBXusnSgNabLC6rjhKR7Lfc7zv5Yb8NVSXJFRiV3wrsobvcrWKMucGtBLnEAAZknAALSUUYuTyReuitziy2ZkXtdp54vOfgMhyAUmKyWR1lrQVGmo/XxNusiQEAQBAEAQBAEAQBAEAQBAEBxkjDgQcQcCsKkIzi4yWaZ6m080RK8rCYnUzaeyfoea4DEsOnaVMt4vZ/h96Lq3rqqu86rLaXRu2mn9COaj2l5UtanHTfj3+Jsq0o1I5MktgvRkmHZdwP04rtrDFaN0ss8pdPTqVFa2nTfVGerQjhAEAQHTabU2MVcQPme5R7m6pW8eKpLL95GcKcpvKKI3eV5ulwGDOHHv/RcVieLTu3wR0h06+PoW1vbKnq9WYUUZcQ1oqTkq2jRnWmoQWbZIlNRWbJXdtiETae0cXHn+i+gYdYxtKXAtW9W+/0KSvWdWWbMxTzSEBW2sbRQ1daoW1BxlaN34wPn58VpqR5opcRs8/6sPn6ldxvLSHNJBBBBBoQRkQRvWopU2nmizdFNYLXAR2s7L8hL7Lvj9088u5bo1Ope2mJKXu1dH1J9G8OALSCDiCMQRyW0t089jkgCAIDhNK1jS5xDWjEkmgA5koeNpLNleaWawRQxWQ45GXh+z4/EfCua0yqdCnu8TS92l9fQrdzq4k1OZJ+q1FI2282Wbq50TLKWqdtHEfdNPsg+0eZGQ3Dvw3U482XuHWTh/VnvyLBW0twgCAIAgCAIAgCAIAgCAIAgCAIDrtEDXtLXCoK1V6FOvBwqLNMyjJxeaIzeN1OjxHWZx3jv/VcViGDVbd8VP3o+a8fX7FtQu41NJaM16pSWZtnvSVmTqjg7H/NWdvjF3QWSlmu/X+fMjTtKUuWRms0gdvYD3Gn0VpD2ln/nTXyf8Ed4euUjk7SE7o/4v8lnL2l/7afn/B4sP6yMWe+5HZUb3DH1UGvj91U0jlHw38zdCypx31Ne95JqSSeJxVNUqTqS4ptt95LjFRWSR22SyOkNGjvO4d6kWllWupcNNeL5I11a0KazkSa7rubEOLjmf05LuMPw2nZw01k93+7IqK1eVV67GarE0BAEAIQFd6X6AbRMtkABzdFkDzj3D4cuHBaZU+aKe8w3i9+l9PQreaJzXFrmlrhgQ4EEHmCtZSSi4vJrUz7qv20Wb/Blc0e7m0/lNR4om1sbaVzVpfAyU2PWbO0feRRv5tJYfqtiqMnwxaoviin5Gb/tS/8ATY/tf/wve17jd/u6/wCzzMC2azLQ7/DijZzNXH6D0XnaM0zxao/hil5kVvS+Z7QazSufwBNGjuaMB5LW23uV9W4q1fjlmYtngdI4MY0uccmtFSfJDXCEpvKKzZZmh+gQjLZrUA6QYtjzaw8XbnO5ZDmtsafNl7Z4coZTqb9OhPltLYIAgCAIAgCAIAgCAIAgCAIAgCAIAgCA19ruiN+NNk8R9Qqm7wa2uHxZcL6r02JNK6qQ03RqprikHZId6FUNb2drxf8ATkpeX79SZG/g/iWRhS2J7e02niPoVV1sPuKPxxy+a9SRG4py2Zwjs7nZCviFrp2tWo8or7GUqsI7szIrllOYDe8j6VVlSwG7nulHxfpmR5XtNbamxstwtGLyXchgP1Vzbez1GDzqvi8l6kWpfTl8OhtY4w0UAAA4K+hTjTjwwWSIbbbzZzWZ4EAQBAEAQGrvrR+z2oUmjBIycMHDuIx8Ml44p7mmtb06qymiD3nqxcMYJgRubIKH95oofILU6XQqquEP/py+pG7bobbIu1ECOIeynq6vosOCXQhTsK8N15msF2S12djHvb+q8I3ZTzyyNrYtC7ZLlEAPec9lPQk+i94JdCTDD68+XmSW69WJwNom72xj+p36LNUupOpYTzqS+hOLouSCzNpDGG1zObj3uOJW1RS2LSlQp0llBZGxXpuCAIAgCAIAgCAIAg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data:image/jpeg;base64,/9j/4AAQSkZJRgABAQAAAQABAAD/2wCEAAkGBxQTEhUUExQWFhQXFxgXFxgXGBgcGxcXGhoXHRkdFx8YHCgiHBwlHBcXITEiJSkrLjAuFx8zODMsNygtLiwBCgoKDg0OGxAQGywkICQsLCwuNDQsLCw3LCwsLCwsLC0sLCwsLCwsLCwsLCwsLCwsLCwsLCwsLCwsLCwsLCwsLP/AABEIAJ8BPQMBEQACEQEDEQH/xAAcAAEAAgIDAQAAAAAAAAAAAAAABgcEBQIDCAH/xABLEAABAwEEBgcFBQYDBQkBAAABAAIDEQQFITEGBxJBUWETIjJxgZGhQlJyscEUI2KC0XOSorLC8DPh8RckQ1OzFTQ1Y2SDk9LiCP/EABsBAQACAwEBAAAAAAAAAAAAAAAEBQIDBgEH/8QAOhEAAgECBAMFCAEDAwQDAAAAAAECAwQFESExEkFRE2FxodEGIjKBkbHB8OEjM0IUFSRDUpLxNHKC/9oADAMBAAIRAxEAPwC8UAQBARnSDTaz2YloPSyD2GEUB/E7Iep5KXQs6lXXZEK4v6VHTd9xA701g2uWoYWwt4MFT4udX0orGnh9KPxalTVxOtL4dER603pPJ25pHV957j8ypcaVOO0V9CFKvUlvJ/UxKrM1GXZr0mj7E0jfhe4fIrXKlTlvFfQ2xr1I7Sf1JDdmsG1xUDy2ZvB4ofBzfqCotTD6Uvh0JtLE60fi1J5o/ptZ7SQ0nopD7D95/C7I+h5KurWdSlrui2t7+lW02feSZRCaEAQBAEAQGl0l0qsthZtWmUNJ7LBi9/wtGJ78hvKDIqTSDXXaHktskLYW7ny9d5HwjqtP7yxzMsiC3jpbbpz97a53chIWN/dj2W+i8zPcjTySFxq4kniSSfVAdtntssf+HLIz4Hub/KQgJLdGsi8rPTZtLpGj2ZgJAe8nr/xL3MZIsfRjXRBIQy2xmB2XSMq+M/EO0z+IcSvczHItGy2lkjGvjc17HCrXNIII4gjAr08O1AEAQBAEB02q1MjaXyOaxoxLnEADzQyhCU5cMVmyCX3rLY0ltmj2/wAb6hvg3M+NFg59C+tsBqS1rPh7lq/ReZDbw0utk1dqdzQd0fUH8OPqsXJl1Rwu1pbQz8df48jUS2h7u09zvicT8yscyZGlCPwpLwRxY8jEEg8QSPkhlKKluszY2LSK1Rdi0SjkXFw8n1C94mRamH21T4qa+Sy+2RK7o1mSNIFpjDx70fVd+6cD5hZqfUqbjAIvWjLLufr/AAWBc99Q2lu1C8OG8ZOb8QOIWSeZz1e2q0JcNRZfvJmwXpoCAIAgOE0rWNLnEBoFSSaAAZkr1Jt5I8clFZsqnTDTp85MVnJZDkXZOk+rW8szv4K5tbFQ96pq/sUF5iLn7tLRdepClYlUSW5dB7VPRxaImH2pMCRybn50UKrfUoaLV93qT6GHVqur0XeSyx6sIQB0k0jjv2Q1o9alQ5YlN/CkiwhhNNfFJszv9nNj4Sfv/wCS1/7hW7vobv8AbLfo/qYNs1YQn/CmkafxBrh6UKzhiU18ST8jTPCab+GTXmRO+tB7VZwXbIlYPajqSBzbn5VU6lfUp6N5Pv8AUr62HVqeqWa7vQjSlkAm2h+nT4SIrSS+LIPzdH9XN9Ru4KvubFT96no/uWtniMoe7V1XXoWrDK1zQ5pDmkVBBqCDkQqZpp5Mv001mjmvD0IAgK11lazW2Mmz2XZfacnuOLIe/wB5/wCHIZngfGz1Ioa22ySaR0kr3SSONXPeak/5cshuWJkbXRvRO124/wC7Qlza0MjurG3vcc+5tTyTINlkXTqNwBtVqNd7YGjD80la/uhe5HmZIYtTN3AY9O7mZafytC9yPMzotmpSwuH3ctojPxMcP4mfVMhmQ6/9TFriBdZpGWho9k/dyeFSWu/eavMj3Mrq22OSF5jlY6ORubXgtI8Du55Lw9N3odpnabufWF21ET14XE7DuJHuO/EPGuSZjI9G6J6TQW+ATQO5PYe1G73XD5HI7lmYG6QBAEBqNJNIYrHHtyYuODGDN5+gG8/6LxvIl2dnUup8MPm+hTd/X9Na37UrsAeqwdlncN55nH5LU5NnZ2llStY5QWvN83+9DCsdkfK4MjY57juaKn/IcyvCRVqwpR4ptJEyurVpO+hnkbEPdHXd45NB8Ss1ApK+P0o6Uot970Xr9iQWfVpZQOs+Z5+Jo+TVlwIrp47ct6KK+Xqzsl1bWQjAyt5h4PzBTgRisculvk/kaa8dV7gKwTg/hkbSv5m//VecBNo+0HKrD6ej9SF3vcs9mNJoy3g7Np7nDDwzWDTRd295RuF/Tln3c/oY1jtb4niSJ5Y8ZOafnxHI4LxPI21aMKsXCazRbWhembbVSKWjJwPyyU3t4Hi3y5bYyzOQxHC5Wz44aw+3j6kuWRUhAEBU2sTSkzPNniP3TD1yP+I8f0g+ZFeCurG24F2kt3t3HP4jecb7KOy37yIWKyPle2ONpc9xoAP7wHNTpzjCLlLYradOVSXDFZst3RPQqKzAPkAkn949lnJgP82fcqO5vJVdFov3c6O1sIUVm9ZfuxK1DJ4QBAEAQEU0s0KitIL4wI589odl5/GB/Nn3qZbXkqWj1j9vAgXdhCsuKOkvv4lRW2yPie6ORpa9poQf7xHNXkJqceKOxzk4ShJxktUTDV3pSYXizyn7p5own2Hnd8JPke8qBfW3Gu0jut+8s8OvHB9lPZ7dxbCpi/CAr/Wzpx9hhEMLh9qlHV39FHiDIedQQ2u8E47JXjZ6kednuzJNSakkmpJOJJJzPNYmRbWrbVV0rW2m3tIYaGOA1BcNzpd4B3M8+CySMWy64IWsaGMaGtaKBrQAAOAAyC9PDsQBAEAQGl0o0Xs1vj6O0Rg07Lxg+M8WO3d2R3goDzrpzobNds2y/rxPJ6KUCgd+F3uvA3b8xvpi0ZJmJojpLLd9obPEajKRlcJGb2nnvB3HlUHxM9aPUVy3rFaoI54XbUcjatPoQeDgQQRuIKzMDNQGDfV6Ms0L5pD1WjLe47mjmTgj0N1vQnXqKnDd/uZRl9XrJaZXSynE5Dc1u5reQ9c1pbzO7tbWFvTUIf8At9TY6KaLyW1+HUiaevJT+FvF3y9D7GOZGxDEYWkct5PZfl933Lgua5obMzYhYGjefaceLjmStiWRx1e5qV5cVR5/jwNgvTQEAQBAdVps7ZGlj2hzSKFrhUEcwUMoylFqUXk0VdppoMYA6azAuiGLmYkxji3eW+o7stcoc0dRhuMdq1Srb8n18e/7kIjkLSHNJBBBBGBBGRCwL6UVJOMlmmXPoNpL9sio+gnjoHj3hueBwO/gfBbovNHE4nYO1qafC9vT5EmXpWka0/vv7NZjsmkknUZy953gPUhS7Oj2tTXZashX9x2NLTd6IpZX5y5cWgOjIs0QkePv5BV1fYbuaPmefcqG8uO1nktl+5nTWFqqMOJ/E/3Ilihk8IAgCAIAgCAien2jItMRkjH38YqKe23MtPPeOfeplnculPJ7P9zK+/tFWhxL4l+5FOK/OaLq0Bvs2mzDaNZI+o/nTsu8R6grnryj2VTTZ6o6iwuO2pa7rRm9vG2shiklkNGRsc9x4NaCT8lFJp5Q0jvp9stMtpk7Ujqge4wYMaO4UHfU71gZk61M6Fi1Sm1ztrBC6kbSMJJRjU8Wsw73fCQvUjxsv1ZGIQBAEAQBAEBrtILlitkD7PM2rHjxadzmnc4HEFAeWdI7lksdpks8vajOBpQPacWvbyI8jUblgZosPUTpMY53WJ56ktXxV3StFXNHxNFe9h4r1HjL0WRiVHrOvvpbR0DT93DnzkIx8hh4uWub5HW4JadnS7aW8tvD+fQj2j90OtU7IW4Vxc73WDtH5AcyFjFZss7y6jbUnUfy73++Rel3WFkEbYo27LGigH1PEnMlbjg6tWdWbnN5tmShrCAIAgCAID4QgKf1haNfZpRJGPuZSaDcx+Zb3HMeI3Ba5Lmdhg9+68Ozm/ej5r1XP5d5o9Hr2dZbQyZtaA0eB7TD2h9RzAWKeTJ97aq5oum9+XjyL6hlDmhzTVrgCDxBxBW44Fpp5MqHWbePSWwsB6sTQ0fEes75gflV5h9PhpcXU5vFKvFW4ehjav7p+0Wxm0Ksj+8dzp2R+8Qe4FZ31Xs6TS3enqYYfQ7Ssm9lqXUqA6YIAgCAIAgCAIAgKV1gXT9ntj9kUZJ943lUnaH7wPmFf2VXtKWu60OYxCj2dZ5bPUytWN4dHbAyvVmaW/mHWafRw/MsMQp8VLi6GzC6vDW4epttfF7mKwsgaaG0SAH9mzru83Bg7iVRM6RFCWazukeyNgq97msYOLnENaPMhYmR600eullks0Vnj7MbA2vE+048yanxWZgbFAEAQBAEAQBAEBU+v24Q+CK2NHWicI5DxjeerXukIH/uFeNHqZS13210EsczO3E9sje9pBp3GlO4rEyPWFovZgsptIxZ0XSjmC3aHngss+Z7SpupUjBc3kUHJIXEucaucS5x4uJqT5laT6JGKilFbLQtfVZdIjs5nI68xw5MaSB5mp8ltgtDkccue0r9mto/d7k2WRShAEAQBAEAQBAazSS6xabNJCc3N6p4PGLT50XjWZItLh0K0ai5Py5+RQhBGBFCMCOB3haT6Cmms0XDqyvDpbEGE4wuMf5cC30IHgtsXmji8Zo9ndN8pa+vmVVfU/SWiZ5x2pHnwLjT0XUUY8NOK7kfO68uKrJ97LD1RWWkU0m9zwzwaK/N6q8SlnOMeiLjCIZQlLqyfqtLcIAgCAIAgCAIAgK/1u2UGKCXe15Z4ObX+j1Vlhsspyj3fYqMXguCMu/Ir65J+jtELx7MjD4bQr6K0rR4qcl3Mp7eXDVi+9Hf/wD0Ba9q2wRbo4Nrxke4H/pBcuzsUaDVHYRLetnrlHtyn8rTs+TnNPgiPXsemVkYBAEAQBAEAQBAEBpdNLB09gtUXvQyU5ODSWnwcAfBGEeT2moqsDMvG77zLtGoeOEHgyVzf5WL17Flg8FK8j3ZvyIS44LUdqehLpsgigijGTGNb5ABbz5zWqOpUlN8239TLQ1hAEAQBAEAQBAEBRWmVl6O3WhoFBt7Q/OA75uK0y3O7wypx2kH3ZfTQ22r6+fs/TgnB3RkV4jbr9PJZReRAxq27bgaXX8ESl7RrxPzXXLY+QS3ZbWqv/uR/av+TFR4j/e+R0OF/wBj5smSglkEAQBAEAQBAEAQEN1q0+xD9qynk5TsP/vfJlbin9j5oqaHtN7x81dyeSZz0PiRka6LHLJeO3HHJIzoIhtMY5zagyVFWgiuPquMV3Ql8NSP/kvU7dQkuT+h81GM2b1IcCD9mloCCDXbh48qqRFprNGMj0IsjEIAgCAIAgCAIAgOq1U2HVy2TXyQHjiHsjuHyWBmWrctrZ/2DFHtt6QWl7izaG1s7UmOznT9V5JrIsMJuqFK7yqTUfd5tLoauHtNrltD5ha00df29OpB8Ek9Hs0z0U1SD56fUAQBAEAQBAEAQBAUvrJ/8Ql+GP8AkC1T3OzwTP8A0i8X9yORBx7NedFjkWkuH/Iyr8s/R2mZh9mV48No09KLraMuKnF9yPhNxHhqyXeywNUVqBjni3h7XjucKf0+qq8SjlKMuq+xcYRP3JR78ywVWluEAQBAEAQBAdVotDWCriAP7yWmvcU6EOOo8kZQhKbyijR2u/nHCMUHE5+S5e79opvShHLvfoWFKxW82QXT63ucyNjnE1cXZ8BTL8yvPY+de4q1a9WTeSUfq89tuRS+0fBCnCnFc8/pp+SK3bFtTRt4vb5Vx9F2GI1extKtTpGX2OcsqbqXEIrm19yy18NyPpx9a6hDhgRkRmPFbKdWdN5wk14PIxlCMt0bGy31I3tdYc8/NXFtj1zS0n7y79/r6kWpZU5fDobyxXkyTI0dwOfhxXUWWJ0LpZQeT6Pf+Suq0J09zMVgaQgCAIAgOL3gAkkADEk5Ac0DeRCNINY0UdWWdvSu944MHdvd4UHNa5VFyKu4xSENKer8ivNI9MLXLHIXzODdk9VnUbjhTq4nPeStak29WQKV1XuK0Yt6Z8uhWQC2nTEuuZlIWcxXzJP1WmW7OUxCXFcS+n0M1eESMnF5p5G9uvS+1wU2ZS9o9mTrj1xHgQvVOSJVK+r09nn46k90f1hwzEMnHQvOFSasJ7/Z8cOa2xqJ7lvb4lTqaT0fkTMGuS2FkfUAQBAEAQBAEBRGl9r6W22h4NR0haO5gDf6Vplud5htPs7WEX0z+uv5N3q7ufp+nJGDejA7+vX+lexWZX43cdlwJb6/g4a0Lu6O19IB1ZWh35m0a702T4roMPqcVLh6HzDFKXDW4upg6CXsLPa2Fxox/wB2/kHUofBwHhVbbyl2lJ5brU1WFbsqyz2ehdq586gIAgCAIAgMK8rwEQ4uOQ+p5KuxHEadnDN6yey/eRvoUJVXpsRe02hzztONT8u5cJc3VW4nx1Hn+PAuKdKNNZRFnsznmjRX5DvXttaVrmXDSjn9vqKlWNNZyZXWkts6Sd1DVreo0jI0rUjkTX0X1vAMNdhZqnL4m+J+L9FkfPsWvFdXLlHZaI3WrS6hNai9wqyJpJ+J2DR5bR8FIxXgnQ7KSzUt/BanuEwfbdov8fySTWnZ5LPYTaLIdh8T2ufQB21Geq6ocDkXNdXg0rlJYRZtf215nUxuaue5VV36zLQ0/exxyjlVjvPEeig1vZ63kv6bcX9f58zfC9mt9S0rpn+0WaO0xiscja8S0jBzXUyIIIPcufvMJuLb3ms49V+ehMp3MJ6bM7gaKtTaeaJDWejN9dN71oyTPc7jyPNddhWNdo1Rr78n17n3/fx3qrm04fehsbtdKQQgCAxrwtzIY3SSuDWNFST8hxJ4I3kYVKkacXKT0RTulml0tscWirIAcGV7XAvpmeWQ9VHlJy8Dm7u+nXeS0j+7kfhic9waxpc44AAEknkAsSHGLk8ktTA07sMlmEcUtGySDpCwGrmsBo3bpgKmtBX2StkYtasvsOsZ0pdpP5EauuwOtE0UDO3K9sY5bRAr3AVJ5ArMuD007QaxdHsNhaDs7IdV1QaUBzz3pwRIn+kocXFKCf5KYmicxzmPFHNJa4cHA0PqFqccjp6vsnhteHFSUo56rJ57+OZnXVc0toDzCA5zKEsr1i0721wPzy4pwvkcji/s1WsWnCXHF/J+BgSMLSQ4EEYEEUIPAg5LA5ppp5MlGiGmUllIZJV8Hu72c2cvw/JZxm4+BYWd/Ki+GWsfsW/ZLSyVjXxuDmOFQRkQt6eex0UZKSzWx3L0yCAIAgCA1OlF7Cy2aSX2gKMHF5wb649wK8byRKs7d3FaNPrv4cyh+/Hmd60nfpJaIuTVrd3RWJriOtKTKe40Df4QD4rbFaHFYxX7W6aW0dPpv55mRp1cn2qzODRWRnXj5kZt8R60Uu0rdlUTez0Zz99b9tSaW61RSZC6E5Yt3V7pMLREIZHffRimPtsGR7xkfPeqO9tuzlxR2fkzpMPu1VhwS+JeZMVBLEIAgCA6LbahGwuPgOJUW8uoW1F1JcvN9DZSpupLhREJ5i9xc41J/vBfO7i4nXqOpUebZeU6ahHhRmXXdplNTgwb+PIKzwvCpXb456QXn3L8sj3NyqayW5hafaQNs0P2aGgleKGnsMOZP4jkPPgvouGWEI5cMcorzf7uctid64xcU/efkiqAOC6A5su7Qi4/stma1w+8f15ORIwb4DDvqueu6/a1M1stEdVZW/Y0kub1ZurbZWSxvjkAcx7XMcDkWuBBHkVGJZ5R0puJ9htUtmfU7B6jj7cZ7DvEZ8wRuWBmS/VBpqLHMbNO6lmmcKE5RS5VPBrsAeBAPEr1HjLpvW6ARtxjmWjf8P6Lm8UwSMk6tusnzXXw7+7n4k23u2vdnsaFcjsWhJLjvDbGw49YZHiP1XbYJiX+oh2VT4o+a9epT3dv2b4o7M2yviIfCaYlAUvpxpKbXLssP3EZIYPeORee/dy7yo8pcT7jmr+7dafDH4V595qLmumS0yiKIVccSTk0by7ksUs3kiLQoTrS4YlnSRWS5bI6d/WfSm1htyvOTGcATuyAFTlVb1FROmtrSFFZR36nne/b2ktdoktExq+R1TwaPZa38LRQDu4oTCy9Q+jBfI63yN6rKxwV3vOEjx3DqV/E7gvUeNl3rIxKo1oXH0cwtDR1JcHcpAP6gPNp4rXNczq8Du+On2Et47eH8Mi1yXo+zTsmZm04j3mntNPf8wDuWKeTLa7to3FJ05c/J8n+8i1LzuazXpA2aMgPI6sgGII9mQb6HCm7cs5RUkfOMQw3OTp1FlJc/wB3RU96XdJZ5HRSt2Xt8iNxad4K0PR5M5WrSlSlwyJJq/0nNmlEUjvuJDTH2HnJw4A5Hz3Y5Qlk8idh932cuCXwvyZcCkHRBAEAQHxzgBU4AZkoCmdPNJftcwbGfuI6hv43b3924cqnetUnmdnhNg7anxT+KXkunr/BrNGbmNrtDIhXZ7Uh4MHa8TkOZXkVmyVf3atqLnz2Xj/G5fEbA0AAUAFAOAC3HBN56nJAVbrG0VMbnWmFv3bjWRo9hx9r4Sc+B71cWN1xLs578vQocRs+F9rDbn6kHs1odG9r2OLXtNWuGYKsZRUlk9iqhNwkpR3LY0T07jnAjnIjmyqcGPPI7jyPgqS5spU9Yar7HQ2mIQq+7PSX3JkoJZBAEBGL+tW3Jsjstw8d/wCi4jHrvta/Zp6R+/P0LaypcMeJ7v7GJYLKZHhu7MngFAw+zld1lBbbvwN9esqUM+Z1aUabxWZphs2y+UClRiyPvPtO5efBfUrPDvdSyyijkbzEowzUXnL7FWWidz3Oe9xc5xq4nMlXsYqKyRzspOT4pbk61caLF7hapm9RuMTT7TvfPIbuJx3Y1t9dZLs4/P09S2w2zzfazXh6loKoL0ICD60tCBeEAfEALVECYzlttzMbjzzB3HkSvGj1M84SxFpLXNLXNJa5rhQgjAgg5EcFiZFnauNaZswbZraXPgGDJQC58Q3BwGL2cKYjmMvUzxotC8BHI1toge18T8dphBbXiCP7quSx7D1B/wCohs9/Hr8+feWNlWzXZv5GFZ5ixwcMwVQ21eVCrGpHdP8AV8ybUgpxcWTOGUOaHDIiq+k0qsasFOOzWZQSi4vJkQ1m30YbOImGj5qg8ox2vOob4lKj0yKzEq/Z0+Fbv7FSMYSQAKkkAAZknIBaDnUm3kizG3pY7jsoE7g60vG0Y2UMj3UwA91gy2jQZ7zRSIx4UdVZ2yo08ub3KU0v0rnvCbpZjRoqI42nqxtPDiThVxxPIUAE07NCdE5bxtAiZVsbaGaSmEbOXF5yA8cgUQZ6euu747PEyGJuzHG0NaOAHzO8neSszAykBh3tdzLRE+KQVa4U5g7iOBBofBNzbRrTo1FUhuijr+uaSyTGKQc2u3PbuI+o3FaWsju7S7hdU+OHzXR/u3UyNGdI5bHJtM6zHduM5O5jg7n5onkar6wp3ccpaNbP95fqJ3fbbPe1m24CPtEYq1pweOLHDgdxyrvzWUlxLQ4HF8KqxXDNarZ8n8yqyFoONLl1d30bRZQ1xrJF1HcS32CfDCvFpW+nLNZHT4fX7WlrutCUrYTggMe3W2OFhfK9rGDMuNB/ryQzp05VJcMFmyqdM9NnWmsMNWQe0cnS9/BvLM7+C1yl0Osw3CVQaqVdZcui9X5Ll1IlDC57msY0uc4gNaMyTuCwSzLic4wi5SeSRdOhWjYscONDM+hkd8mjkKnxJK3JZHEYjfO6qZr4Vt6+LJEvSvCA4vYCCCAQRQg5Ec0DWZWGmGgTmF0tlBczMxDtN+D3hyz71b2t8n7tTfr6lFeYa4+/S26ehAiFZlOb25tL7VZqBkm0wexJ1gO7Go8Co1W0pVNWsn3EyjfVqWiea7yWWPWg3/i2cg8WOB9HAfNQp4Y/8ZfUsIYvH/KP0NlZ9Y1nkcGNjm2nEAVDKVPHrZKHd207ahOtJrKKb+hLoYhTrVI04p5t5HSTXEr5LKTk3J7s7BLJZEO0pviTpHQseWsAAeGmm0c8aZihGC+neyOHQpWfbyXvTefyWi/LOKx+9nKv2MXpHfxZGwNwXXHOk/0P0Cc8tmtQLWZtiObuG3wHLPjTfWXV8l7tP6+nqXFnhzeU6u3T1LOY0AAAUAwAG5VBepZH1AEAQFf6x9W0dvrNARHagMz2JgMhJTI7g4dxqKU8aPUygL0u2WzSmKeN0cjc2uG7iDk5vMVCxMjuue+7RZSTBK+Pa7TQatd8TTVpOGdKrXVpRqwcJrNM9jJxea3Jfd2s+UUE8DH/AImEsPkag+YVBW9nKUtac2vHX0/JMhfSXxLMl10a57KyPZfBaKgmlBERT/5BzVth9vO1oqlN8WW2XT5katJVJ8S0NHpNpELdMJ2tc2MsaGNfTaDc8dkkVJJOB4KRN5s5LEavHXa6aEbvW8nwBronFkm11XClW0zIrv580gtTZhVHjrcT2j9yKTSuc4ue4uc41c5xJcTxJOJK2nSkq0H0CtN4uDmgx2avWmcMCN4iHtu9BvO4+pHjeR6K0duGCxQNgs7dlgzJxc929zzvcf7oFkkYs2aAIAgNZpBccVri6OUc2uHaY7i0/TIo1mSbW6qW0+Om/Fcn4lOaR6NzWN1JBWMnqyNHVPI+67kfCq0uOR2VliFK6Xu6Pp+7o1UMrmODmOLXDJzSQR3ELxPImyhGceGSzQmlL3FzjVziSTxJzOC8aOWvfZCyuJOdNuD7tV9H6m90L0hFjmc94c6NzNlwbStagtOJGWPmV7DNMrbb2SuLebcakWn4r1JnLrPs47MMx/cH9S2caLCOAXD3lHz9DT3jrNmdUQxMj/E8l58AKAHzXjmTKPs/TWtWbfctPPUh95XnNaHbU0jnndU4D4QMB4BYttl1QtqVCPDTil+83ucbtu+Sd4jhYXuO4ZAcXHIDmUSbPa9xToQ46jyX38Opbuh2h7LGNt9HzkYu3NHBn1OZ5ZLbFZHHYhiU7p8K0iuXXvf7oShelYEAQBAEBoL/ANEbPaquc3Yk/wCYzA/m3O8VJo3VSlotuhEuLKlW3WT6kCvPVzao6mIsmbyOy7ycaeqsqeI05fEsvMqKuFVY/A8/Ij1puG0xnr2eUfkcR5gUUqNxSltJESdrWjvFmXozYni0tLmOAaHHFpGNCN/eqD2puFHDJqL3cV5lngdCTvIuSemb8icL5Kd6aWz6vbTPI58rmxNc4u951CeAwy5r7Lb3dO3t4UoLPhil02RwVTD6tetKpN5ZtvrzJtcGiVmstHMbtSf8x9C78u5vgo1a6qVd9uhYULOlR1itepvlHJQQBAEAQBAay/rgs9sj6O0xNkbur2mnixwxaeYKAqnSDUi4EusVoBG6OcUI7pGDEd7fErHI9zK/vXQm32dxbJZnmm+Ojwe7YJPoo07uhCfBOaT6N5ffQ2qnJriS0NSbsny6CavDopK/yrdCpCbyjJPwaZ401uiXRMo0DgAPILUcRUlxTcnzZlWfQK13gWvi6NsIq0vkdTrV61GtBJwpw71spp5Mv8IilRcur+xPtF9T1ks5D7S42qQY0cNmIH4Kna/MSOQW3ItMyx42BoAAAAFABgABuC9PDkgCAIAgCA4TRNe0tc0OaRQgioI5goepuLzW5CL71bwyVdZ3mF3ukbTPAZt8DTksXFMu7XHK1PSquJfR/wA/upBL/wBF7RZAHShuwXbIc11QTQmmNCMAd25a5LhLaOO2WWc5cPjp57GmAWOaJtO+taizhUi//wBL1O9thlOUUp7o3n5BZZM2u4pLecfqvU2lh0RtkvZs7wOL6MH8VD6L3hZFqYpaU95p+Gv20JVc+rI1DrTLh7kX1c4fIeKyUCpuMfb0ox+b9P5J9dl2RWdmxCxrG8t54k5k8ysygrVqlaXFUebMtDUEAQBAEAQBAEAQGs0h/wAL8w+qpMf/APhvxRLsv7qIwVwxcE5C+prVHOH1egIAgCAIAgCAIAgItf5++PcFw2Pv/mPwRcWX9r5n24a9I74HfRZ+zq/5T/8Aq/ujDEP7Xz/DKYC6s+alw6r3D7COUjwfMH5ELfT2Omwx/wDHXzJcthPCAIAgCAIAgCAICEa2z/ukX7dv/TlWqrsvEq8W/srx9SrrCPvY6e+35haShpL314o9EKWdkEAQBAEAQBAEAQBAEAQBAYN9R1hdyx8iqzGKbqWc0uWv0eZItZcNVETXz4uyZXfLtRsPIeYwPqvpVjW7a3hPql/JQVY8M2jIUo1hAEAQBAEAQBAEBD7zk2pXnnTyw+i+dYpVVW7nJdcvpoXltHhpJGw0Zj6z3cgPP/RXHs1T96pPwX5IuIS0USnb4s3RWiaP3JHt8A409KLo9mfPq8OCrKPeywtUVsrFNFva8PHc4U+bPVbaT3RcYRPOEo9GWAtpbhAEAQBAEAQBAEBW2t62YwRD8Uh9Gt/qWmq+RS4vU+GHzIdotZuktlnZ/wCa0nuado+jStaWbRW2kOKvFd5fSlHWBAEAQBAEAQBAEAQBAEAQHGRlQQciKHxWM4KcXF7PQ9TyeaIVNEWuLTmDRfMq9GVGpKnLdPIv6c+OKkuZutHLVnGe8fVdP7O3ecXby5ar8lffU8mpo3q6grwgCAIAgCAIAgMW87T0cZdvyHecv75KDiN0ra3lU57LxNtGn2k1Eh6+ct57l8Sm4oNmIHe7rfp6LvcEt+xtU3vLX08ilu6nHUfdoVnrQu3o7X0oHVmaD+dtGu9Nk+KsKiyZymKUuGrx9fuazQm+Ps1rY5xpG77t/JrqUPgQD3VWMHkzRY1+yrJvZ6MvAKSdSEAQBAEAQBAEB8c4AEk0AxJO4IG8iiNKr2+1WqSUdmuyz4G4DzxPio0nm8zk7ut21Vy5ciR6qLt253zkdWNuy343cO5tf3llTWuZNwmlnNzfItVby/CAIAgCAIAgCAIAgCAIAgCA0OkVjxEg7nfQ/TyXK+0NltcR8H+H+PoWNjW/6b+RpoZS1wcMwuaoVp0aiqQeqLCcFOLiyXWC2CRocM944FfQ7K8hdUlOPzXRlFVpOnLhZkqYawgCAIAgCA+PcACTgAsZSUU5SeSQSz0RFL1t3Suw7Iy/VcFi2If6ur7vwrbv7/3kXVtQ7KOu7Ou7rJ0jw3dm7uWnDbN3VdQ5LV+H87GVxV7OGfPkS8Ci+iJZLIozRaaXH9rszmN/xG9eP4hu8RUeIO5YzjmiLeW/bUnHnyKPc2hIIoRgQdx5qOcq1loy1dXOlIlYLNKfvWCjCfbYN3xAeY8Vvpyz0Z0GH3iqR7OW68ycrYWgQBAEAQBAEBXusnSgNabLC6rjhKR7Lfc7zv5Yb8NVSXJFRiV3wrsobvcrWKMucGtBLnEAAZknAALSUUYuTyReuitziy2ZkXtdp54vOfgMhyAUmKyWR1lrQVGmo/XxNusiQEAQBAEAQBAEAQBAEAQBAEBxkjDgQcQcCsKkIzi4yWaZ6m080RK8rCYnUzaeyfoea4DEsOnaVMt4vZ/h96Lq3rqqu86rLaXRu2mn9COaj2l5UtanHTfj3+Jsq0o1I5MktgvRkmHZdwP04rtrDFaN0ss8pdPTqVFa2nTfVGerQjhAEAQHTabU2MVcQPme5R7m6pW8eKpLL95GcKcpvKKI3eV5ulwGDOHHv/RcVieLTu3wR0h06+PoW1vbKnq9WYUUZcQ1oqTkq2jRnWmoQWbZIlNRWbJXdtiETae0cXHn+i+gYdYxtKXAtW9W+/0KSvWdWWbMxTzSEBW2sbRQ1daoW1BxlaN34wPn58VpqR5opcRs8/6sPn6ldxvLSHNJBBBBBoQRkQRvWopU2nmizdFNYLXAR2s7L8hL7Lvj9088u5bo1Ope2mJKXu1dH1J9G8OALSCDiCMQRyW0t089jkgCAIDhNK1jS5xDWjEkmgA5koeNpLNleaWawRQxWQ45GXh+z4/EfCua0yqdCnu8TS92l9fQrdzq4k1OZJ+q1FI2282Wbq50TLKWqdtHEfdNPsg+0eZGQ3Dvw3U482XuHWTh/VnvyLBW0twgCAIAgCAIAgCAIAgCAIAgCAIDrtEDXtLXCoK1V6FOvBwqLNMyjJxeaIzeN1OjxHWZx3jv/VcViGDVbd8VP3o+a8fX7FtQu41NJaM16pSWZtnvSVmTqjg7H/NWdvjF3QWSlmu/X+fMjTtKUuWRms0gdvYD3Gn0VpD2ln/nTXyf8Ed4euUjk7SE7o/4v8lnL2l/7afn/B4sP6yMWe+5HZUb3DH1UGvj91U0jlHw38zdCypx31Ne95JqSSeJxVNUqTqS4ptt95LjFRWSR22SyOkNGjvO4d6kWllWupcNNeL5I11a0KazkSa7rubEOLjmf05LuMPw2nZw01k93+7IqK1eVV67GarE0BAEAIQFd6X6AbRMtkABzdFkDzj3D4cuHBaZU+aKe8w3i9+l9PQreaJzXFrmlrhgQ4EEHmCtZSSi4vJrUz7qv20Wb/Blc0e7m0/lNR4om1sbaVzVpfAyU2PWbO0feRRv5tJYfqtiqMnwxaoviin5Gb/tS/8ATY/tf/wve17jd/u6/wCzzMC2azLQ7/DijZzNXH6D0XnaM0zxao/hil5kVvS+Z7QazSufwBNGjuaMB5LW23uV9W4q1fjlmYtngdI4MY0uccmtFSfJDXCEpvKKzZZmh+gQjLZrUA6QYtjzaw8XbnO5ZDmtsafNl7Z4coZTqb9OhPltLYIAgCAIAgCAIAgCAIAgCAIAgCAIAgCA19ruiN+NNk8R9Qqm7wa2uHxZcL6r02JNK6qQ03RqprikHZId6FUNb2drxf8ATkpeX79SZG/g/iWRhS2J7e02niPoVV1sPuKPxxy+a9SRG4py2Zwjs7nZCviFrp2tWo8or7GUqsI7szIrllOYDe8j6VVlSwG7nulHxfpmR5XtNbamxstwtGLyXchgP1Vzbez1GDzqvi8l6kWpfTl8OhtY4w0UAAA4K+hTjTjwwWSIbbbzZzWZ4EAQBAEAQGrvrR+z2oUmjBIycMHDuIx8Ml44p7mmtb06qymiD3nqxcMYJgRubIKH95oofILU6XQqquEP/py+pG7bobbIu1ECOIeynq6vosOCXQhTsK8N15msF2S12djHvb+q8I3ZTzyyNrYtC7ZLlEAPec9lPQk+i94JdCTDD68+XmSW69WJwNom72xj+p36LNUupOpYTzqS+hOLouSCzNpDGG1zObj3uOJW1RS2LSlQp0llBZGxXpuCAIAgCAIAgCAIAgP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8" descr="data:image/jpeg;base64,/9j/4AAQSkZJRgABAQAAAQABAAD/2wCEAAkGBxQREhUUEhQUEBUWFxQYFhYUFRkWGBoWFBUWFxUWGxcYHCggHCYlHBQUIjIhJykrLi4uFyAzODQuNygtLisBCgoKDg0OGxAQGy8kHyUuLCwsNDEvLCwsNCwsLCwsLCwsNCwsLCwsLCwsLCwsLCwsLCwsLCwsLCwsLCwsLCwsLP/AABEIANEA8QMBEQACEQEDEQH/xAAcAAEAAgMBAQEAAAAAAAAAAAAABQYDBAcBAgj/xABDEAABAwIDBQQIBQEHAgcAAAABAAIDBBEFEiEGEzFBUSIyYXEHFDRic4GRsiNCUnKhwSRDU7HR4fAz8RUWNVSCk7P/xAAaAQEAAgMBAAAAAAAAAAAAAAAABAUBAgMG/8QANREBAAIBAgMGBQIGAgMBAAAAAAECAwQREiExBSIzQVFxEzJhgZEUsQZSocHR8CNCkuHxYv/aAAwDAQACEQMRAD8A7igICAgICAgICAgICDy6Cp7S7dU9LdrTv5R+Rh0B95/AeQuVKwaPJlnfpCFqNZjxcusuWbQbT1FafxX2ZyiZ2WDzHEnxKtsOlx4udeqnz6vJl5T0aOG4lLTvEkLzG4cxwI6EcCPBdcuKuWNrOOLLbHO9XVtk/SBFUZY57QTcAf7t58Ce6fA/Uqn1GjtineOcLvTa6uSOG3VcKurZEwvkc2No4ucQB9SolazadoTrWisbzLnO0npL4som35b14082sP8AmforHB2dM88k/ZV5+0Yjlj/LndZVvmeXyvdI88XONz/t5K0x0rSNqxtCqvkted7Tu7B6KfYG/El+5Uet8ZfaDwYXJRE0QEBAQEBAQEBAQEBAQEBAQEBAQeXQQe0O1NPRj8V9320jZ2nn5cvM2XbFgvlnuw4ZtRjxR3nLdo9uqiru1p9XiP5GE5iPefx+QsPNWun0NKc7c5U2o1978q8oVb+FPhBeJ9WBATyZhs1NfLI1rZJHyNZowOcSG+QK51w46TvEN7ZbWjaZa5K6ObwLEjs/op9gb8SX7lQ63xnotB4MLkoiaICAgICAgICAgICAgICAgICAgwVtS2KN8jzZrGuc42v2Wi508gsxG87MWnaN3Kdo/SRLLdlKDAz9ZsZCPAcG/wAnyVrg7OiOd1Ln7RtPKiiyPLiSSXE6kkkknqSdSrOtYryiFbNptO8y8AWWrJPFkJB5c+ViLgoRzTGL4aG08EobkcM8M45iVpL2uP7mOB+QUTDkmctqb+yZlwxGKtvyw7MUTZJwZf8ApRNfLL0yRi9vmco+a21WSa05dZ5Q10uOLX59I5o2aItcWlpab908RfgD9Qu9J3rDheNrS8qIsjst7kcfPot3NjWGXoWJHZvRV7A34kv3Kh1vjPRaDwYXJRE0QEBAQEBAQEBAQEBAQEBAQEBBFbV+xVPwJfsK6Yvnj3cs3h29n58XpvN5VkgDSbOuAeBGtj5c08x7PTFuuhaeDhwKES32R3ADxbTduv46xu/3Tbfq032nkt8EXrrGscQw1cYY4/prKP8ANb3oh9Aqe0/BtO3/AFn+kr6m2akb9LfvDM7CKeN2WFwMNU4SuI/LSUgD5Qf3SaeRXKct7fN1j95bfBpTlXpP7R1VOrq99I6UjV7nTEW5E2hZ9LfRXOCvBjivoos2TjyWsiDA9ziLEu4kdL66rqb8iaNrRa+Z3Ud0fPmsRzYiWFJhl2b0U+wN+JL9yoNb4z0Og8CFyUROEBAQEBAQEBAQEBAQEBAQEBAQRW1fsVT8CX7CumL5493LP4dvZwCnkDXAuaJBzaSQD4XabjzXo8m8xtHV5ekxE7zCyYfhVLUOvAZSedNna2ZvvRPcMso902dooNs2bHG1tvfy+6fTDhy86z9vMrMLc0OfGd9GNHvawhzT+mogPaafeGi7YtXW3K3L9p9nDNorV54+fr6w1x2mi9spFrA3BI1aWuUxW7bTyWrYqOXJO6MMzEtdCJNCKjI5r7ecaqe0OHir/Vd9mTb4do/CW2pgc6lnDN01nZERZ3vViYzPa3vA38FF0sR8Wu/+z5JurmYw22+391BZa9xdpOpH5i1ujR4Beg283l56cykoXzBxAYGNN5HudkgZ4vkPfPuhcMmopTl1n0S8Gmvk5xG1fWW1WYJThokkkkjYf7xzQ10tuUFNbMBw7TyB4KHXU5bW7sbz6en3T7aXFSN7TtHr6+yvYjLE534MZiYOGZ5e8+LjwHkBZTcVbR887oWW1J+SHW/RT7A34kv3Kl1vjLzQeDC5KInCAgICAgICAgICAgICAgICAgIIrav2Kp+BN9jl0w+JHu5Z/Dt7OG0FBFI27qmOJ3DI9kl/kWtIKvsma1bTHDvDzuPDW0bzbZL0OBRxvDnTRStB1a6Oqb8w5sYIPiomTVTes1rEx94TMemilotMxP2lfaR1PNKx0dnmJnafeds9hxbctvM33Sq2eKInf+3+ws44bTGzV/8ADKV7HzbqEZ39ksE7WZhf/qRhv4R8V1rny17sTKPk02K8TaawlIqCOAM/DYDEc7dZSBNNdlwcpuMpIvqRfgFzve153mXXHirjjaI/3/DNNRxB4aGN/DG7Ft4TuZ9HDsixu4eNrXuFjjmOe7aaR02j/wCod2AU/wCKx0URe3UDPOGZG8N5Ja3D8vmu/wCqy8u9KNTR4I3nhjf7ssvq+SCYtiyMNhmZOGNI0vDT5bE+/bquMcU79eaVtWNp25KltHh8NRKXxytjB4ue2qkkd5lzLAe6OHVTsGa2Ku0xv+IQdRhjJO8Tt+ZQNTg8Ud71cVx+XdzZj5AsCl11NrTtwSg309ax80On+ir2AfEl+5Vet8Zb6DwYXJRE0QEBAQEBAQEBAQEBAQEBAQEBBFbV+xVPwJfsK6Yvnj3cs/h29nAoobi+ZrfM2K9PMQ8rvsmY8XmaA0VMthoP7VIP4C4fpsU85hv+oyx0mWyzEZ72dUTg2uAKmUn/AGT9Lh/laTrM/WLT+Fk2d2gfK5one7LAHSOlZK4WZGLkSC2WQHQai+qgavTUxxxV9tlnotZfJbgv5RvuuEVy0Oc4ta8ZiW5rOMvZYAHHMywymwsLk+Krei034o5sVBSlkYjDpdL52OeC60lwDvAdLWJ7JutrTxTvLXFTgrtHNCY/jToQ2Vji97C+F/beIo5GWJvF+YkHRzul+akabBGW20+6JrNROGsTHOensps2LTu7RqJQ5x4Coe1p/bbQeSto0mH+VUTrc2/zSwPxecGxqJQenrcqz+lxfysxqs0/9pQ9TGXEuMjXE69qQucfmRqutYivKOTnNpmd5db9FXsDfiS/cqLX+PL0Og8CFyUNOEBAQEBAQEBAQEBAQEBAQEBAQRW1fsVT8CX7CumL5493LP4dvZ+fF6bzeVblLTOBBJLTyAHbPkOXmU3YmY2S9HTyyk5LEM1e4uyxsHWWU/5BcMuorj69W+HSzl6co9V32YoBHGHxytldM7tOkYQ0wxdp+4itd1zYBx48egNRqdRbLbn0hd6TS0wx3es9fqy4njjKcCQukgkcTLJAcrpHMN2xteTcRtsODddLdb4w4L5Z5dPVnUaimGN56z5NfCseincIpHCBpBjMIsInPebsLHgB7HXtzt810zaS+PnHNy02tpm7sxska6nNTGWSgwtew2bp6wJoNCW/llDh/wA10j4sk47RavVKy4q5acNo5f1c/rKOSNu8a8SxA23rAS0H9MsZ7UTldYdVW/KeU/70UWbRTSJmvOETVwl9tTfk1xuD+13PyUlGrMQjnMINiLHxWJb77uy+in2BvxJfuVDrfGei0HgwuSiJogICAgICAgICAgICAgICAgICCK2r9iqfgS/YV0xfPHu5Z/Dt7Pz6x1tRoV6bzeUb2FUclRJlYC78z7vyDICMxc890W5+K45skY67zLvgxfEttEJ/EsdjjDWMyVBZ3AGWpIj1ZFxmcP1vvwuAoGPTWtznlv8An7/RPyamtO7HPb8fb6rIzF/W2MMYMb5ninbOTaX1eEZ6mTTRgNrWHMjoLRZw8Fpi3lG/+EuM3xKxt5/tHmqVfiO/nfKdGyOJseULBkjH8Aq502P4eOIUOsy/Gy2tHSOjBMTo24BNxccpBZzD/AXae93Z6I1Jms8UeS6UmLmS0pYJ95EKiJjiezU0vZqWMd+UkG4HnyJVDfFtM1ifPb7T0enpm4u/5TG/4V521kb6hz3Z4w7uVEYAla02O7lZ3JmgkjUXsBYqTOitWnKefp/hF/WRa3ONvT/2iNo6MtcJW7owyd18B/CLwO0Aw6xnnkPC516StLk5cE77x/v3RNVj73HHSUO+Qm1yTbqpUojsnop9gb8SX7lQ63xnodB4ELkoicICAgICAgICAgICAgICAgICAgitq/Yqn4Ev2FdMXzx7uWfw7ez89r03m8q+2yEAtBIDrZhfQ21Fxz1WJiJ5tos8Y0uIA4kgC/U6D+UmeGNyOc7LLjGNiImGnLXMZAKdsg6P7VQ5vi99hfo3xUHHp+OItfznef7J+bU8E8NPKNo/uiKmbsX4Z7ADoxn+6sFXEbTtD4o5S4uaTq7UH3mahG0xEJDDto3wltmgtZO2ZvVp7srfEPaXAj5qJn00XmbR6Jen1FscRWfVp49Axk7xE4Picc8bgbgsfqB8iS23urpp7TbHHF5cmmoiIvO3SebQDzYgEgG1xfQkcCR9V14Y33cd522fKzLDs/oq9gb8SX7lQa7xnoez/AhclEThAQEBAQEBAQEBAQEBAQEBAQEEVtX7FU/Al+wrpi+ePdyz+Hb2fntem83lRAT3BZhlkkzWbmBtbsXBAIueHXXotYtE8ondtNZiOcdXyx5aQRoQstHl0HiG4g3cKwuWpfkhjdI7nbg3xc7g35rlkz0xxvaXbFgvknasO2bFYK+jpWxSOa52ZzjlvYZje1zxt1VBqc0ZcnFD0OlxTix8MrAuKQICAgICAgICAgICAgICAgICAgitq/Yqn4Ev2FdMXzx7uWfw7ez89r03m8qLI38HwaarfkgjMh5ng1v7ncB/muGXUY8cbzLvi098k7RDpGC7CU1IzfVr2SFupzHLC36975/RVObXXycq8oXOk7NjiiNuKzfbjOHYmTTGzrdzMMl9OMTuOny8rKHjz8Ft6zzXWs7Gz48UWy05T/RR9qthZqS747zwjXMB22D32jl7w+YCudPrqX5X5S8rqNBfHzrzhUv5U/dX7PuCBz3BrGl7jwa0XJ8gFre9afNOzatZtO0Q6Bs56NnOs+sOQcd0w9o/ueOHkPqqzN2h/wBcf5WmHs7bvZfwl8W2zo8PZuaRjZHN0yx6MafefzP1KqMubnvad5ex7N7BzajaduGqZ2DxeSrpd9KQXGSQdkWAAOgCxjvxV3R+1NLTS6icVOkRCyrdXiAgICAgICAgICAgICAgICAgIIrav2Kp+BN9jl0xfPHu5Z/Dt7OBUdI+Z4ZEx0jzwa0XP/PFekvkrWN7Ts8xTHa87VjeXQ9nPRsABJWutbXdMdp/83/0H1VVm7QmeVOS20/Z0dcnOfRvYzt3S0bNzRsbKW6AM0ib5kd75fVVOTNE85neXsezv4ezZtptHBX+qgVFVWYpKAc87uIY0WYzxtwb5nVRt7ZJ2eqrh0XZdOLp9esy38X2Aq6eMSWbNzeIrlzCNb+95hPg2rG8I+n7f0uovOK0bRPr5pHZP0ivhtHVXmj4CQavaPH9Q/nzXTHl25Sh9pfw9XJ/yabr6eX2WPEdi6TEMs9NIIg43cYgC1w59n8rv+EKzwa3Jjrt1eD1XZkfEmLRwzHVnlq6DBmZWi8ltWt7Urv3O5DzsFHzai153vKz7O7GyZp2w15evkoG0O2VTXHdi8UbjYRRXJd0Djxd5Cw8FBnJNp2h7fR9i6XRV+JlneY856fZLbNejWWWz6omBn+G228Pnyb/ACfJb0w/zIWv/iOlImmm5z6+TqWE4ZHTRiKFoYwcAOp4kk8Seq7xERyh5HNmvmvOTJO8y3VlzEBAQEBAQEBAQEBAQEBAQEBAQa2JUgmifE4kNka5hI42cLG1/NZrO07w1tWLRtKn1eNUGEMMULQ6TmyPV5PWSQ8PmfksZc82ne87yn9ndi5c8f8AHXavq5/je1FXiDt3qGuNmwxAm/nbV3z08FEtktflD2ml7L0nZ9fiXmN/5pT+zXoze+z6smJv+EwjOf3OGjfIXPkt6YI6yrdd/EkRvXTRv9Z6fZ03DMMip2BkLGxt6NHHxJ4k+JUiIiOjymbNkzW48k7y3LI5qZtZsFFVXkitBMdSQOw8+80c/Efyud8UWXPZvbebSd23er6ens5hL65hsjmZpKZzgQcp7Lh+pp4HzGo8FH2tR62v6HtKIyTEW29fJIbO7EVNYc7wYYzqZJAS53WzTqfM6LNcVrc5R9Z23ptJHw8URNo9OjquzuylPRD8Jl321lfq8/PkPAKVWsV6PG6ztDUau2+Sft5QnQFlDeoCAgICAgICAgICAgICAgICAgICCL2peRR1BaSCIZbEEgg5DaxGqxPTkkaTb49OLpvH7uT7N+j6oqrPl/s0Z1u4fiO8mHhfXU/QqNTDM87PZa3t/Bp+5g70x/4up4Ds3T0bbQxgO5vOrz5u/oNFJisR0eP1Wuz6q3Flt9vJMALKK9QEHhQa9TRRyW3jGSZSC3M0OsRwIvwSWaXtT5ZmGcNRh9ICAgICAgICAgICAgICAgICAgICAgIMNXMGMc93da0uPPRoudPIIOYYDtxieKbx+HU9JHCx2X+0yOznQEXDOGhHh4lBP7P4/ifrG4rqDKOVRTvDotb8Q435ctfBBFYv6SZpKx1FhdMKuVhcHySOyxtyEB5FuIBNiSRrwBQfGL7T43QRmeppKSeFusnq8jw5jebjfkOtisCcpvSLSPw52IXc2NpyOj0Mgl0Aite1zcEa2sboIHB9r8YxFpmo6OmhgJIY6pkdd1ja4ta/na3iUG3hG3FayqFLiNBJGXEAT0zXyxdo2a51gbN8b3HMLIz4ft1LJjUuGmJgjjDiJAXZzljY/UcPzoLfj1aYKaaZoDnRxSPAPAljS4A28kFGwL0hzVGEVOIOhja+AvDYwXZTlDDqTr+crDOyxejvaR+JUbamRjYnOfI3KwkjsOyjjryWWFmQEBAQEBAQEBAQEBAQEBAQEBAQauKVG7ie8RvnytJ3cYBc63FoDiAT4XQcHpqbZ+qc5+9qcGmDnAx5yy2vK7XAftBFkG1sdjE0eLxU1BW1GJ0htvjKHOa0Wfn1cNLWbZwsCTbVA2UrxgGKVTK9ro4qgndz5S5thI5zHXAuQQ/W2oI1QXHbP0nYeyllbDMyrlkjexkcd3XL2loLjawAvrz6BY2FFotgas4A/wDDcJXVDKlsJFnmJke71aeDiCXZeOg56LItno49JNCyihpqmQUk0DGxObKCAcgy5g61tbag2N7oJKH0nsqaxtNh9O+uGmeYO3cbATZzjmbwA1vpfgLoKJPgbK7aaqgkfJG05nXifkfdsMVhmsdEFp2i9FlLDS1EraitcY4pHgPqLtJawkAjLqNOCwK1sY6+y+Iful+2JGZlefQV/wCkx/Fn/wD0Kyw6CgICAgICAgICAgICAgICAgICAgFBo1mDU8xvLBDKer42OP1IQDHBSxvcGx08bGlzi1oY0NaLkmw6BBBuxKoqo8zMPZJC4XaKmZrHvaeDhFkeG3GtnEHXUBB5s/NRFksraaKifTkidroo2Pic1oebuboRlIcHAkEFBnpseqZ27ynoy6I6sdPMIXPaRcObHlcQDyz5T4IMEVXQ1TZX1VPFFJBl37KmOMvjzatJdqHNPJwJBsehQZtlsepp5p6eljyMgbCczWbtjt7n7rcouBk73A30Qb2L1sFKBI9oMjnZWNYwOlkeRoxgGriQPIAEmwCBs3ivrtOJXxbq7pGOjc4PsY3uY4EjQ6tPggkG0bA0tDGBp4tDRY+YtZB9wwtYLNaGjo0AD6BBkQEBAQEBAQEBAQEBAQEBAQEBAQEBBgrY43McJQx0ZBDw8AtLeYcHaW80EBLtXG/sUTPXHcA5rgynBGnaqD2TYjUMzHwQROLbOynD6+zm1NVVfiSbvRriwNDIGAkkDdsDNeOp52QWnBsagqYhJC9pbbUXALCOLHNOrSDoQeFkEFg8ranE5qiEh0DKeOnMjdWSTCV73BruDsgIBIuLvI5FB84a5wxXFCxoe4U9CWtJyhzg2oytzWNrmwvyQY8KgrGSGoqKPf1LgRm9YjDImH+7hae6NBc8XEa8gA99GtVMYMroMjN7Uneb1rtd++zco104X8EF1QEBAQEBAQEBAQEBAQEBAQEBAQEBAQEGKqpmStLJGtkY4EOa4AtIPEEHQoIr/wAp0P8A7Sm/+ln+iDdw7CYKfNuIY4c1s27YG3twvYa8Sg163ZukmfnlpoJHni50bST5m2vzQSMELWNDWANaNAGgAAdABwQfLKVjXukDWh7w0OcAA5wZfKCedrm3mgzIMNNTMjGVjWsFybNAAu43JsOpJKDMgICAgICAgICAgICAgICAgICAgICDy6DHUAlpDTZ1jY8bG2hQRJo5DGGC8ZJG8dvHPJAHFpvfV1tdNLoxuGknNnZhmO6a8BxDSGkZnNHI9425hxB4Cxl8w0Mw6tNn5jvCc5LwWkDlYX106IPWUswJLRZ15TmdIS12Yu3Yy8rXaeXdtzQfUWGP7Ie4vDX3zZnglhY67Trr2yD5W6IM2HUr2PeX3Ny8g35F5LRxv3SBw5IMLKOW1tc+dpMmc2c0ShxAby7Ata3gg+xhzmtkyOLXl2aMlznDRrbNIJ4Eh1x4oJGmjyNAJLjzJ4knUn68kGW6D1AQEBAQEBAQEBAQEBAQEBAQEHhKwKzie0TzKYKNgmlHec7uM8+v1U3Fpa8PxM07R/WVVm19pvOHT13t5+kPgYTXv1dWBh/SxgsFn42mryjHv92P02tvz+Lt9NmKerrqPtS5auId5zRleB1t/wB1muPT5uVe7LW2XWabnfa1fOfNY8Mr2TxiSM5mn+COIPiFEyY7Y7cFuqywZqZqRenRV9tduxRyMpqeI1lbJ3IW8Gg8HPI4Dw6a6DVaOyJZgGPVID5sRioCf7qnhDwPAuJ/qUHxUwY9h43jZocYjbq6N0e6ltzy5eJ+ZPgVjYWrYva+DE4S+K7HsOWWJ+j43dD1GhsfDqCEGztHj8dI0FwL3u0ZG3vOP9B4rFr8KVpdJbUW2jaIjrM+SGip8TqRmdKyiaeDGtzPt4k/6rXvz9Ey19BhnaKzefxH2fTsNxOEZo6llVb8kjA2/kb/ANQnDePNr8bQ5Z4ZxzX677t/Z3aUVBdFI0wTs70Z8OJb/GnisxbedpcNXopwxF6TxUnpP+ViW6EICAgICAgICAgICAgICAgICCOx2pMVPK9vFrHEedtCuuCnHkrWfOUbV5JpgtaPKJRewtGGUzX8XSXc48zqQLnw/wBV2115tmmPKOUIvZWKK4Iv525ysiiLNjlItra3itL5K444rTtBw8XLqqGzh3FZUwtuY9HtaOV7afR9vkFO1uaJ0lM+2/kp9BX4eryYY6dWLYrZX1Wqq6qokbPUVDyWvykFsZ1yDNw5DQ8GN6Knx6/Dadt9p+q6mkrwCpm7Vjnma0FziGgcSTYD5rLW161je07Q5HPVxUu0EM1KQ6Kthl3rY+Dnxh5c4DmSYxr1zdVjihrGStqTaJ5JulxSnkr/AFieRzBlAiZLGW5DoL5tR+s301d4Ljx1m28tq9u4Y036aI4Zmecz6OgwyBwBBBB4Eagjrdd+rNZiY3joyIyo+3se5npalmj96GG35mnWx66Zh81xycpiVz2XPxcWbDbnHDMx7wvK7KYQEBAQEBAQEBAQEBAQEBAQEGCsphIxzHcHNLT5EWWaWmsxaPJpkxxes1nzVLZ/EvUnGlqewASYpD3SCevLU/yQrLUYv1EfGxc/WFNos06WZ0+blG/dlcBICLggjqNVV27sbyu4mJ6IPFcXjhaXym/6I+bj5fPiq3Q6XJ2jkm9vlj8NNZrKaOn/AOvTzlr7I4e+8lTMLSTG4b+ll7jTlxGnQBeg1eWs1rip8tVf2dhvFrZ8kc7fspb8SkwSvkjrXSy4dUuvTzOLn7h5NzGb6gC5FugB62qs2mx5Y2mOa2i8w6VhNY2Vt43tmYRdr2ODmkHxCi6OcmO04snPbpLbJtPOFI2nxiKWaT1qbcUdN39bGSTWzQBq4kggAfpPmpk9+23lCitvrNROPfuV6o/0eYa+vrnYo6I01NGwxUUZ0JbqN5byLjfmXnja66xEeS3pSKV4a8k7tbTOp59+9pqKWQATRm5DTYDO0HunQai2t+q53jnzjks8Gn0+s086e9Y4/KfX6PNmKgwTiOF5qKSXuOF3bt9u679PC1j1B6rGPffaOnk87XS6jQ6icV6zwfsulVWMiaXSOaxo4lxAH8rrMxHVZ0pfJO1ImfZSTKcVq4ywEUtO7MXEWzv00H0Hyv1XL55j6LmaxoNNaLT/AMl9o9oX8LspBAQEBAQEBAQEBAQEBAQEBAQEGrX0EczcsjA8dDy8ui2pktjnes7OWbBjyxteN0PSbKQwyB8bpG5SSG5+zwI1B811zau+THNZiOnpzRMPZ2LFki1Zn88m5S0MbnB7mB0jNATrYXvp9eKpuys1q4ZwzO0xKx1GGl8kZJjefJKgKyhhr11HHMx0crGyscLOa9oc0jxBWJFCPoroTKXQGopNQTuJiGkjlZwOihYdXOXNakRyjzbzTaphOEU76yenq42ylsu/hD+6T2tcvA9l3O/NSKRtaYUmin4WoyY7ec7w6G1oAsNB0XZcD2Aix1HihvMc4c9xXCKZ1cyCCMsc4EyuieWZOfDUcBw94LhMRx7Q3jt/UUz1wRtb13TVPsLTBwc/ezkf4ryR9BZdPhx5p1+1c0xPDEV39I2WWCnaxoaxoY0aAAWA+QW8RtG0K+bTaeK3OWZGBAQEBAQEBAQEBAQEBAQEBAQEBB5ZBrzU9zmbof8ANQM+jm1viYp2s3reNtp6PkSPHFt/IrSubV15WxxPtLO1J83h3jujB9StLxqs/dmOGGY4K/VnhiDRYKbg09cNeGHO1t0NtFs62qyva4xTM7kjeI52PULranFzjqharRxm2tE7WjzR0VdiUHZfTsqgNA9jw0nxIJ/oFje8fVwrk1mPuzSLfXfYlq8Sn7LIGUgPF73hzh5AH+iTN56cmLX1uSOGKxX677pTZ3Z5lKCbmWV+r5HcTzsOgus0rt7pOm0tcO89bT1lNrdLEBAQEBAQEBAQEBAQEBAQEBAQEBAQEHi1HhWLEgW/k1h6sNgrLD4K2Yt1erWR9Baw2erYEBAQEBAQEBAQEBB//9k="/>
          <p:cNvSpPr>
            <a:spLocks noChangeAspect="1" noChangeArrowheads="1"/>
          </p:cNvSpPr>
          <p:nvPr/>
        </p:nvSpPr>
        <p:spPr bwMode="auto">
          <a:xfrm>
            <a:off x="155575" y="-1576388"/>
            <a:ext cx="381000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0" descr="data:image/jpeg;base64,/9j/4AAQSkZJRgABAQAAAQABAAD/2wCEAAkGBxQREhUUEhQUEBUWFxQYFhYUFRkWGBoWFBUWFxUWGxcYHCggHCYlHBQUIjIhJykrLi4uFyAzODQuNygtLisBCgoKDg0OGxAQGy8kHyUuLCwsNDEvLCwsNCwsLCwsLCwsNCwsLCwsLCwsLCwsLCwsLCwsLCwsLCwsLCwsLCwsLP/AABEIANEA8QMBEQACEQEDEQH/xAAcAAEAAgMBAQEAAAAAAAAAAAAABQYDBAcBAgj/xABDEAABAwIDBQQIBQEHAgcAAAABAAIDBBEFEiEGEzFBUSIyYXEHFDRic4GRsiNCUnKhwSRDU7HR4fAz8RUWNVSCk7P/xAAaAQEAAgMBAAAAAAAAAAAAAAAABAUBAgMG/8QANREBAAIBAgMGBQIGAgMBAAAAAAECAwQREiExBSIzQVFxEzJhgZEUsQZSocHR8CNCkuHxYv/aAAwDAQACEQMRAD8A7igICAgICAgICAgICDy6Cp7S7dU9LdrTv5R+Rh0B95/AeQuVKwaPJlnfpCFqNZjxcusuWbQbT1FafxX2ZyiZ2WDzHEnxKtsOlx4udeqnz6vJl5T0aOG4lLTvEkLzG4cxwI6EcCPBdcuKuWNrOOLLbHO9XVtk/SBFUZY57QTcAf7t58Ce6fA/Uqn1GjtineOcLvTa6uSOG3VcKurZEwvkc2No4ucQB9SolazadoTrWisbzLnO0npL4som35b14082sP8AmforHB2dM88k/ZV5+0Yjlj/LndZVvmeXyvdI88XONz/t5K0x0rSNqxtCqvkted7Tu7B6KfYG/El+5Uet8ZfaDwYXJRE0QEBAQEBAQEBAQEBAQEBAQEBAQeXQQe0O1NPRj8V9320jZ2nn5cvM2XbFgvlnuw4ZtRjxR3nLdo9uqiru1p9XiP5GE5iPefx+QsPNWun0NKc7c5U2o1978q8oVb+FPhBeJ9WBATyZhs1NfLI1rZJHyNZowOcSG+QK51w46TvEN7ZbWjaZa5K6ObwLEjs/op9gb8SX7lQ63xnotB4MLkoiaICAgICAgICAgICAgICAgICAgwVtS2KN8jzZrGuc42v2Wi508gsxG87MWnaN3Kdo/SRLLdlKDAz9ZsZCPAcG/wAnyVrg7OiOd1Ln7RtPKiiyPLiSSXE6kkkknqSdSrOtYryiFbNptO8y8AWWrJPFkJB5c+ViLgoRzTGL4aG08EobkcM8M45iVpL2uP7mOB+QUTDkmctqb+yZlwxGKtvyw7MUTZJwZf8ApRNfLL0yRi9vmco+a21WSa05dZ5Q10uOLX59I5o2aItcWlpab908RfgD9Qu9J3rDheNrS8qIsjst7kcfPot3NjWGXoWJHZvRV7A34kv3Kh1vjPRaDwYXJRE0QEBAQEBAQEBAQEBAQEBAQEBBFbV+xVPwJfsK6Yvnj3cs3h29n58XpvN5VkgDSbOuAeBGtj5c08x7PTFuuhaeDhwKES32R3ADxbTduv46xu/3Tbfq032nkt8EXrrGscQw1cYY4/prKP8ANb3oh9Aqe0/BtO3/AFn+kr6m2akb9LfvDM7CKeN2WFwMNU4SuI/LSUgD5Qf3SaeRXKct7fN1j95bfBpTlXpP7R1VOrq99I6UjV7nTEW5E2hZ9LfRXOCvBjivoos2TjyWsiDA9ziLEu4kdL66rqb8iaNrRa+Z3Ud0fPmsRzYiWFJhl2b0U+wN+JL9yoNb4z0Og8CFyUROEBAQEBAQEBAQEBAQEBAQEBAQRW1fsVT8CX7CumL5493LP4dvZwCnkDXAuaJBzaSQD4XabjzXo8m8xtHV5ekxE7zCyYfhVLUOvAZSedNna2ZvvRPcMso902dooNs2bHG1tvfy+6fTDhy86z9vMrMLc0OfGd9GNHvawhzT+mogPaafeGi7YtXW3K3L9p9nDNorV54+fr6w1x2mi9spFrA3BI1aWuUxW7bTyWrYqOXJO6MMzEtdCJNCKjI5r7ecaqe0OHir/Vd9mTb4do/CW2pgc6lnDN01nZERZ3vViYzPa3vA38FF0sR8Wu/+z5JurmYw22+391BZa9xdpOpH5i1ujR4Beg283l56cykoXzBxAYGNN5HudkgZ4vkPfPuhcMmopTl1n0S8Gmvk5xG1fWW1WYJThokkkkjYf7xzQ10tuUFNbMBw7TyB4KHXU5bW7sbz6en3T7aXFSN7TtHr6+yvYjLE534MZiYOGZ5e8+LjwHkBZTcVbR887oWW1J+SHW/RT7A34kv3Kl1vjLzQeDC5KInCAgICAgICAgICAgICAgICAgIIrav2Kp+BN9jl0w+JHu5Z/Dt7OG0FBFI27qmOJ3DI9kl/kWtIKvsma1bTHDvDzuPDW0bzbZL0OBRxvDnTRStB1a6Oqb8w5sYIPiomTVTes1rEx94TMemilotMxP2lfaR1PNKx0dnmJnafeds9hxbctvM33Sq2eKInf+3+ws44bTGzV/8ADKV7HzbqEZ39ksE7WZhf/qRhv4R8V1rny17sTKPk02K8TaawlIqCOAM/DYDEc7dZSBNNdlwcpuMpIvqRfgFzve153mXXHirjjaI/3/DNNRxB4aGN/DG7Ft4TuZ9HDsixu4eNrXuFjjmOe7aaR02j/wCod2AU/wCKx0URe3UDPOGZG8N5Ja3D8vmu/wCqy8u9KNTR4I3nhjf7ssvq+SCYtiyMNhmZOGNI0vDT5bE+/bquMcU79eaVtWNp25KltHh8NRKXxytjB4ue2qkkd5lzLAe6OHVTsGa2Ku0xv+IQdRhjJO8Tt+ZQNTg8Ud71cVx+XdzZj5AsCl11NrTtwSg309ax80On+ir2AfEl+5Vet8Zb6DwYXJRE0QEBAQEBAQEBAQEBAQEBAQEBBFbV+xVPwJfsK6Yvnj3cs/h29nAoobi+ZrfM2K9PMQ8rvsmY8XmaA0VMthoP7VIP4C4fpsU85hv+oyx0mWyzEZ72dUTg2uAKmUn/AGT9Lh/laTrM/WLT+Fk2d2gfK5one7LAHSOlZK4WZGLkSC2WQHQai+qgavTUxxxV9tlnotZfJbgv5RvuuEVy0Oc4ta8ZiW5rOMvZYAHHMywymwsLk+Krei034o5sVBSlkYjDpdL52OeC60lwDvAdLWJ7JutrTxTvLXFTgrtHNCY/jToQ2Vji97C+F/beIo5GWJvF+YkHRzul+akabBGW20+6JrNROGsTHOensps2LTu7RqJQ5x4Coe1p/bbQeSto0mH+VUTrc2/zSwPxecGxqJQenrcqz+lxfysxqs0/9pQ9TGXEuMjXE69qQucfmRqutYivKOTnNpmd5db9FXsDfiS/cqLX+PL0Og8CFyUNOEBAQEBAQEBAQEBAQEBAQEBAQRW1fsVT8CX7CumL5493LP4dvZ+fF6bzeVblLTOBBJLTyAHbPkOXmU3YmY2S9HTyyk5LEM1e4uyxsHWWU/5BcMuorj69W+HSzl6co9V32YoBHGHxytldM7tOkYQ0wxdp+4itd1zYBx48egNRqdRbLbn0hd6TS0wx3es9fqy4njjKcCQukgkcTLJAcrpHMN2xteTcRtsODddLdb4w4L5Z5dPVnUaimGN56z5NfCseincIpHCBpBjMIsInPebsLHgB7HXtzt810zaS+PnHNy02tpm7sxska6nNTGWSgwtew2bp6wJoNCW/llDh/wA10j4sk47RavVKy4q5acNo5f1c/rKOSNu8a8SxA23rAS0H9MsZ7UTldYdVW/KeU/70UWbRTSJmvOETVwl9tTfk1xuD+13PyUlGrMQjnMINiLHxWJb77uy+in2BvxJfuVDrfGei0HgwuSiJogICAgICAgICAgICAgICAgICCK2r9iqfgS/YV0xfPHu5Z/Dt7Pz6x1tRoV6bzeUb2FUclRJlYC78z7vyDICMxc890W5+K45skY67zLvgxfEttEJ/EsdjjDWMyVBZ3AGWpIj1ZFxmcP1vvwuAoGPTWtznlv8An7/RPyamtO7HPb8fb6rIzF/W2MMYMb5ninbOTaX1eEZ6mTTRgNrWHMjoLRZw8Fpi3lG/+EuM3xKxt5/tHmqVfiO/nfKdGyOJseULBkjH8Aq502P4eOIUOsy/Gy2tHSOjBMTo24BNxccpBZzD/AXae93Z6I1Jms8UeS6UmLmS0pYJ95EKiJjiezU0vZqWMd+UkG4HnyJVDfFtM1ifPb7T0enpm4u/5TG/4V521kb6hz3Z4w7uVEYAla02O7lZ3JmgkjUXsBYqTOitWnKefp/hF/WRa3ONvT/2iNo6MtcJW7owyd18B/CLwO0Aw6xnnkPC516StLk5cE77x/v3RNVj73HHSUO+Qm1yTbqpUojsnop9gb8SX7lQ63xnodB4ELkoicICAgICAgICAgICAgICAgICAgitq/Yqn4Ev2FdMXzx7uWfw7ez89r03m8q+2yEAtBIDrZhfQ21Fxz1WJiJ5tos8Y0uIA4kgC/U6D+UmeGNyOc7LLjGNiImGnLXMZAKdsg6P7VQ5vi99hfo3xUHHp+OItfznef7J+bU8E8NPKNo/uiKmbsX4Z7ADoxn+6sFXEbTtD4o5S4uaTq7UH3mahG0xEJDDto3wltmgtZO2ZvVp7srfEPaXAj5qJn00XmbR6Jen1FscRWfVp49Axk7xE4Picc8bgbgsfqB8iS23urpp7TbHHF5cmmoiIvO3SebQDzYgEgG1xfQkcCR9V14Y33cd522fKzLDs/oq9gb8SX7lQa7xnoez/AhclEThAQEBAQEBAQEBAQEBAQEBAQEEVtX7FU/Al+wrpi+ePdyz+Hb2fntem83lRAT3BZhlkkzWbmBtbsXBAIueHXXotYtE8ondtNZiOcdXyx5aQRoQstHl0HiG4g3cKwuWpfkhjdI7nbg3xc7g35rlkz0xxvaXbFgvknasO2bFYK+jpWxSOa52ZzjlvYZje1zxt1VBqc0ZcnFD0OlxTix8MrAuKQICAgICAgICAgICAgICAgICAgitq/Yqn4Ev2FdMXzx7uWfw7ez89r03m8qLI38HwaarfkgjMh5ng1v7ncB/muGXUY8cbzLvi098k7RDpGC7CU1IzfVr2SFupzHLC36975/RVObXXycq8oXOk7NjiiNuKzfbjOHYmTTGzrdzMMl9OMTuOny8rKHjz8Ft6zzXWs7Gz48UWy05T/RR9qthZqS747zwjXMB22D32jl7w+YCudPrqX5X5S8rqNBfHzrzhUv5U/dX7PuCBz3BrGl7jwa0XJ8gFre9afNOzatZtO0Q6Bs56NnOs+sOQcd0w9o/ueOHkPqqzN2h/wBcf5WmHs7bvZfwl8W2zo8PZuaRjZHN0yx6MafefzP1KqMubnvad5ex7N7BzajaduGqZ2DxeSrpd9KQXGSQdkWAAOgCxjvxV3R+1NLTS6icVOkRCyrdXiAgICAgICAgICAgICAgICAgIIrav2Kp+BN9jl0xfPHu5Z/Dt7OBUdI+Z4ZEx0jzwa0XP/PFekvkrWN7Ts8xTHa87VjeXQ9nPRsABJWutbXdMdp/83/0H1VVm7QmeVOS20/Z0dcnOfRvYzt3S0bNzRsbKW6AM0ib5kd75fVVOTNE85neXsezv4ezZtptHBX+qgVFVWYpKAc87uIY0WYzxtwb5nVRt7ZJ2eqrh0XZdOLp9esy38X2Aq6eMSWbNzeIrlzCNb+95hPg2rG8I+n7f0uovOK0bRPr5pHZP0ivhtHVXmj4CQavaPH9Q/nzXTHl25Sh9pfw9XJ/yabr6eX2WPEdi6TEMs9NIIg43cYgC1w59n8rv+EKzwa3Jjrt1eD1XZkfEmLRwzHVnlq6DBmZWi8ltWt7Urv3O5DzsFHzai153vKz7O7GyZp2w15evkoG0O2VTXHdi8UbjYRRXJd0Djxd5Cw8FBnJNp2h7fR9i6XRV+JlneY856fZLbNejWWWz6omBn+G228Pnyb/ACfJb0w/zIWv/iOlImmm5z6+TqWE4ZHTRiKFoYwcAOp4kk8Seq7xERyh5HNmvmvOTJO8y3VlzEBAQEBAQEBAQEBAQEBAQEBAQa2JUgmifE4kNka5hI42cLG1/NZrO07w1tWLRtKn1eNUGEMMULQ6TmyPV5PWSQ8PmfksZc82ne87yn9ndi5c8f8AHXavq5/je1FXiDt3qGuNmwxAm/nbV3z08FEtktflD2ml7L0nZ9fiXmN/5pT+zXoze+z6smJv+EwjOf3OGjfIXPkt6YI6yrdd/EkRvXTRv9Z6fZ03DMMip2BkLGxt6NHHxJ4k+JUiIiOjymbNkzW48k7y3LI5qZtZsFFVXkitBMdSQOw8+80c/Efyud8UWXPZvbebSd23er6ens5hL65hsjmZpKZzgQcp7Lh+pp4HzGo8FH2tR62v6HtKIyTEW29fJIbO7EVNYc7wYYzqZJAS53WzTqfM6LNcVrc5R9Z23ptJHw8URNo9OjquzuylPRD8Jl321lfq8/PkPAKVWsV6PG6ztDUau2+Sft5QnQFlDeoCAgICAgICAgICAgICAgICAgICCL2peRR1BaSCIZbEEgg5DaxGqxPTkkaTb49OLpvH7uT7N+j6oqrPl/s0Z1u4fiO8mHhfXU/QqNTDM87PZa3t/Bp+5g70x/4up4Ds3T0bbQxgO5vOrz5u/oNFJisR0eP1Wuz6q3Flt9vJMALKK9QEHhQa9TRRyW3jGSZSC3M0OsRwIvwSWaXtT5ZmGcNRh9ICAgICAgICAgICAgICAgICAgICAgIMNXMGMc93da0uPPRoudPIIOYYDtxieKbx+HU9JHCx2X+0yOznQEXDOGhHh4lBP7P4/ifrG4rqDKOVRTvDotb8Q435ctfBBFYv6SZpKx1FhdMKuVhcHySOyxtyEB5FuIBNiSRrwBQfGL7T43QRmeppKSeFusnq8jw5jebjfkOtisCcpvSLSPw52IXc2NpyOj0Mgl0Aite1zcEa2sboIHB9r8YxFpmo6OmhgJIY6pkdd1ja4ta/na3iUG3hG3FayqFLiNBJGXEAT0zXyxdo2a51gbN8b3HMLIz4ft1LJjUuGmJgjjDiJAXZzljY/UcPzoLfj1aYKaaZoDnRxSPAPAljS4A28kFGwL0hzVGEVOIOhja+AvDYwXZTlDDqTr+crDOyxejvaR+JUbamRjYnOfI3KwkjsOyjjryWWFmQEBAQEBAQEBAQEBAQEBAQEBAQauKVG7ie8RvnytJ3cYBc63FoDiAT4XQcHpqbZ+qc5+9qcGmDnAx5yy2vK7XAftBFkG1sdjE0eLxU1BW1GJ0htvjKHOa0Wfn1cNLWbZwsCTbVA2UrxgGKVTK9ro4qgndz5S5thI5zHXAuQQ/W2oI1QXHbP0nYeyllbDMyrlkjexkcd3XL2loLjawAvrz6BY2FFotgas4A/wDDcJXVDKlsJFnmJke71aeDiCXZeOg56LItno49JNCyihpqmQUk0DGxObKCAcgy5g61tbag2N7oJKH0nsqaxtNh9O+uGmeYO3cbATZzjmbwA1vpfgLoKJPgbK7aaqgkfJG05nXifkfdsMVhmsdEFp2i9FlLDS1EraitcY4pHgPqLtJawkAjLqNOCwK1sY6+y+Iful+2JGZlefQV/wCkx/Fn/wD0Kyw6CgICAgICAgICAgICAgICAgICAgFBo1mDU8xvLBDKer42OP1IQDHBSxvcGx08bGlzi1oY0NaLkmw6BBBuxKoqo8zMPZJC4XaKmZrHvaeDhFkeG3GtnEHXUBB5s/NRFksraaKifTkidroo2Pic1oebuboRlIcHAkEFBnpseqZ27ynoy6I6sdPMIXPaRcObHlcQDyz5T4IMEVXQ1TZX1VPFFJBl37KmOMvjzatJdqHNPJwJBsehQZtlsepp5p6eljyMgbCczWbtjt7n7rcouBk73A30Qb2L1sFKBI9oMjnZWNYwOlkeRoxgGriQPIAEmwCBs3ivrtOJXxbq7pGOjc4PsY3uY4EjQ6tPggkG0bA0tDGBp4tDRY+YtZB9wwtYLNaGjo0AD6BBkQEBAQEBAQEBAQEBAQEBAQEBAQEBBgrY43McJQx0ZBDw8AtLeYcHaW80EBLtXG/sUTPXHcA5rgynBGnaqD2TYjUMzHwQROLbOynD6+zm1NVVfiSbvRriwNDIGAkkDdsDNeOp52QWnBsagqYhJC9pbbUXALCOLHNOrSDoQeFkEFg8ranE5qiEh0DKeOnMjdWSTCV73BruDsgIBIuLvI5FB84a5wxXFCxoe4U9CWtJyhzg2oytzWNrmwvyQY8KgrGSGoqKPf1LgRm9YjDImH+7hae6NBc8XEa8gA99GtVMYMroMjN7Uneb1rtd++zco104X8EF1QEBAQEBAQEBAQEBAQEBAQEBAQEBAQEGKqpmStLJGtkY4EOa4AtIPEEHQoIr/wAp0P8A7Sm/+ln+iDdw7CYKfNuIY4c1s27YG3twvYa8Sg163ZukmfnlpoJHni50bST5m2vzQSMELWNDWANaNAGgAAdABwQfLKVjXukDWh7w0OcAA5wZfKCedrm3mgzIMNNTMjGVjWsFybNAAu43JsOpJKDMgICAgICAgICAgICAgICAgICAgICDy6DHUAlpDTZ1jY8bG2hQRJo5DGGC8ZJG8dvHPJAHFpvfV1tdNLoxuGknNnZhmO6a8BxDSGkZnNHI9425hxB4Cxl8w0Mw6tNn5jvCc5LwWkDlYX106IPWUswJLRZ15TmdIS12Yu3Yy8rXaeXdtzQfUWGP7Ie4vDX3zZnglhY67Trr2yD5W6IM2HUr2PeX3Ny8g35F5LRxv3SBw5IMLKOW1tc+dpMmc2c0ShxAby7Ata3gg+xhzmtkyOLXl2aMlznDRrbNIJ4Eh1x4oJGmjyNAJLjzJ4knUn68kGW6D1AQEBAQEBAQEBAQEBAQEBAQEHhKwKzie0TzKYKNgmlHec7uM8+v1U3Fpa8PxM07R/WVVm19pvOHT13t5+kPgYTXv1dWBh/SxgsFn42mryjHv92P02tvz+Lt9NmKerrqPtS5auId5zRleB1t/wB1muPT5uVe7LW2XWabnfa1fOfNY8Mr2TxiSM5mn+COIPiFEyY7Y7cFuqywZqZqRenRV9tduxRyMpqeI1lbJ3IW8Gg8HPI4Dw6a6DVaOyJZgGPVID5sRioCf7qnhDwPAuJ/qUHxUwY9h43jZocYjbq6N0e6ltzy5eJ+ZPgVjYWrYva+DE4S+K7HsOWWJ+j43dD1GhsfDqCEGztHj8dI0FwL3u0ZG3vOP9B4rFr8KVpdJbUW2jaIjrM+SGip8TqRmdKyiaeDGtzPt4k/6rXvz9Ey19BhnaKzefxH2fTsNxOEZo6llVb8kjA2/kb/ANQnDePNr8bQ5Z4ZxzX677t/Z3aUVBdFI0wTs70Z8OJb/GnisxbedpcNXopwxF6TxUnpP+ViW6EICAgICAgICAgICAgICAgICCOx2pMVPK9vFrHEedtCuuCnHkrWfOUbV5JpgtaPKJRewtGGUzX8XSXc48zqQLnw/wBV2115tmmPKOUIvZWKK4Iv525ysiiLNjlItra3itL5K444rTtBw8XLqqGzh3FZUwtuY9HtaOV7afR9vkFO1uaJ0lM+2/kp9BX4eryYY6dWLYrZX1Wqq6qokbPUVDyWvykFsZ1yDNw5DQ8GN6Knx6/Dadt9p+q6mkrwCpm7Vjnma0FziGgcSTYD5rLW161je07Q5HPVxUu0EM1KQ6Kthl3rY+Dnxh5c4DmSYxr1zdVjihrGStqTaJ5JulxSnkr/AFieRzBlAiZLGW5DoL5tR+s301d4Ljx1m28tq9u4Y036aI4Zmecz6OgwyBwBBBB4Eagjrdd+rNZiY3joyIyo+3se5npalmj96GG35mnWx66Zh81xycpiVz2XPxcWbDbnHDMx7wvK7KYQEBAQEBAQEBAQEBAQEBAQEGCsphIxzHcHNLT5EWWaWmsxaPJpkxxes1nzVLZ/EvUnGlqewASYpD3SCevLU/yQrLUYv1EfGxc/WFNos06WZ0+blG/dlcBICLggjqNVV27sbyu4mJ6IPFcXjhaXym/6I+bj5fPiq3Q6XJ2jkm9vlj8NNZrKaOn/AOvTzlr7I4e+8lTMLSTG4b+ll7jTlxGnQBeg1eWs1rip8tVf2dhvFrZ8kc7fspb8SkwSvkjrXSy4dUuvTzOLn7h5NzGb6gC5FugB62qs2mx5Y2mOa2i8w6VhNY2Vt43tmYRdr2ODmkHxCi6OcmO04snPbpLbJtPOFI2nxiKWaT1qbcUdN39bGSTWzQBq4kggAfpPmpk9+23lCitvrNROPfuV6o/0eYa+vrnYo6I01NGwxUUZ0JbqN5byLjfmXnja66xEeS3pSKV4a8k7tbTOp59+9pqKWQATRm5DTYDO0HunQai2t+q53jnzjks8Gn0+s086e9Y4/KfX6PNmKgwTiOF5qKSXuOF3bt9u679PC1j1B6rGPffaOnk87XS6jQ6icV6zwfsulVWMiaXSOaxo4lxAH8rrMxHVZ0pfJO1ImfZSTKcVq4ywEUtO7MXEWzv00H0Hyv1XL55j6LmaxoNNaLT/AMl9o9oX8LspBAQEBAQEBAQEBAQEBAQEBAQEGrX0EczcsjA8dDy8ui2pktjnes7OWbBjyxteN0PSbKQwyB8bpG5SSG5+zwI1B811zau+THNZiOnpzRMPZ2LFki1Zn88m5S0MbnB7mB0jNATrYXvp9eKpuys1q4ZwzO0xKx1GGl8kZJjefJKgKyhhr11HHMx0crGyscLOa9oc0jxBWJFCPoroTKXQGopNQTuJiGkjlZwOihYdXOXNakRyjzbzTaphOEU76yenq42ylsu/hD+6T2tcvA9l3O/NSKRtaYUmin4WoyY7ec7w6G1oAsNB0XZcD2Aix1HihvMc4c9xXCKZ1cyCCMsc4EyuieWZOfDUcBw94LhMRx7Q3jt/UUz1wRtb13TVPsLTBwc/ezkf4ryR9BZdPhx5p1+1c0xPDEV39I2WWCnaxoaxoY0aAAWA+QW8RtG0K+bTaeK3OWZGBAQEBAQEBAQEBAQEBAQEBAQEBB5ZBrzU9zmbof8ANQM+jm1viYp2s3reNtp6PkSPHFt/IrSubV15WxxPtLO1J83h3jujB9StLxqs/dmOGGY4K/VnhiDRYKbg09cNeGHO1t0NtFs62qyva4xTM7kjeI52PULranFzjqharRxm2tE7WjzR0VdiUHZfTsqgNA9jw0nxIJ/oFje8fVwrk1mPuzSLfXfYlq8Sn7LIGUgPF73hzh5AH+iTN56cmLX1uSOGKxX677pTZ3Z5lKCbmWV+r5HcTzsOgus0rt7pOm0tcO89bT1lNrdLEBAQEBAQEBAQEBAQEBAQEBAQEBAQEHi1HhWLEgW/k1h6sNgrLD4K2Yt1erWR9Baw2erYEBAQEBAQEBAQEBB//9k="/>
          <p:cNvSpPr>
            <a:spLocks noChangeAspect="1" noChangeArrowheads="1"/>
          </p:cNvSpPr>
          <p:nvPr/>
        </p:nvSpPr>
        <p:spPr bwMode="auto">
          <a:xfrm>
            <a:off x="307975" y="-1423988"/>
            <a:ext cx="381000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2" descr="data:image/jpeg;base64,/9j/4AAQSkZJRgABAQAAAQABAAD/2wCEAAkGBxQREhUUEhQUEBUWFxQYFhYUFRkWGBoWFBUWFxUWGxcYHCggHCYlHBQUIjIhJykrLi4uFyAzODQuNygtLisBCgoKDg0OGxAQGy8kHyUuLCwsNDEvLCwsNCwsLCwsLCwsNCwsLCwsLCwsLCwsLCwsLCwsLCwsLCwsLCwsLCwsLP/AABEIANEA8QMBEQACEQEDEQH/xAAcAAEAAgMBAQEAAAAAAAAAAAAABQYDBAcBAgj/xABDEAABAwIDBQQIBQEHAgcAAAABAAIDBBEFEiEGEzFBUSIyYXEHFDRic4GRsiNCUnKhwSRDU7HR4fAz8RUWNVSCk7P/xAAaAQEAAgMBAAAAAAAAAAAAAAAABAUBAgMG/8QANREBAAIBAgMGBQIGAgMBAAAAAAECAwQREiExBSIzQVFxEzJhgZEUsQZSocHR8CNCkuHxYv/aAAwDAQACEQMRAD8A7igICAgICAgICAgICDy6Cp7S7dU9LdrTv5R+Rh0B95/AeQuVKwaPJlnfpCFqNZjxcusuWbQbT1FafxX2ZyiZ2WDzHEnxKtsOlx4udeqnz6vJl5T0aOG4lLTvEkLzG4cxwI6EcCPBdcuKuWNrOOLLbHO9XVtk/SBFUZY57QTcAf7t58Ce6fA/Uqn1GjtineOcLvTa6uSOG3VcKurZEwvkc2No4ucQB9SolazadoTrWisbzLnO0npL4som35b14082sP8AmforHB2dM88k/ZV5+0Yjlj/LndZVvmeXyvdI88XONz/t5K0x0rSNqxtCqvkted7Tu7B6KfYG/El+5Uet8ZfaDwYXJRE0QEBAQEBAQEBAQEBAQEBAQEBAQeXQQe0O1NPRj8V9320jZ2nn5cvM2XbFgvlnuw4ZtRjxR3nLdo9uqiru1p9XiP5GE5iPefx+QsPNWun0NKc7c5U2o1978q8oVb+FPhBeJ9WBATyZhs1NfLI1rZJHyNZowOcSG+QK51w46TvEN7ZbWjaZa5K6ObwLEjs/op9gb8SX7lQ63xnotB4MLkoiaICAgICAgICAgICAgICAgICAgwVtS2KN8jzZrGuc42v2Wi508gsxG87MWnaN3Kdo/SRLLdlKDAz9ZsZCPAcG/wAnyVrg7OiOd1Ln7RtPKiiyPLiSSXE6kkkknqSdSrOtYryiFbNptO8y8AWWrJPFkJB5c+ViLgoRzTGL4aG08EobkcM8M45iVpL2uP7mOB+QUTDkmctqb+yZlwxGKtvyw7MUTZJwZf8ApRNfLL0yRi9vmco+a21WSa05dZ5Q10uOLX59I5o2aItcWlpab908RfgD9Qu9J3rDheNrS8qIsjst7kcfPot3NjWGXoWJHZvRV7A34kv3Kh1vjPRaDwYXJRE0QEBAQEBAQEBAQEBAQEBAQEBBFbV+xVPwJfsK6Yvnj3cs3h29n58XpvN5VkgDSbOuAeBGtj5c08x7PTFuuhaeDhwKES32R3ADxbTduv46xu/3Tbfq032nkt8EXrrGscQw1cYY4/prKP8ANb3oh9Aqe0/BtO3/AFn+kr6m2akb9LfvDM7CKeN2WFwMNU4SuI/LSUgD5Qf3SaeRXKct7fN1j95bfBpTlXpP7R1VOrq99I6UjV7nTEW5E2hZ9LfRXOCvBjivoos2TjyWsiDA9ziLEu4kdL66rqb8iaNrRa+Z3Ud0fPmsRzYiWFJhl2b0U+wN+JL9yoNb4z0Og8CFyUROEBAQEBAQEBAQEBAQEBAQEBAQRW1fsVT8CX7CumL5493LP4dvZwCnkDXAuaJBzaSQD4XabjzXo8m8xtHV5ekxE7zCyYfhVLUOvAZSedNna2ZvvRPcMso902dooNs2bHG1tvfy+6fTDhy86z9vMrMLc0OfGd9GNHvawhzT+mogPaafeGi7YtXW3K3L9p9nDNorV54+fr6w1x2mi9spFrA3BI1aWuUxW7bTyWrYqOXJO6MMzEtdCJNCKjI5r7ecaqe0OHir/Vd9mTb4do/CW2pgc6lnDN01nZERZ3vViYzPa3vA38FF0sR8Wu/+z5JurmYw22+391BZa9xdpOpH5i1ujR4Beg283l56cykoXzBxAYGNN5HudkgZ4vkPfPuhcMmopTl1n0S8Gmvk5xG1fWW1WYJThokkkkjYf7xzQ10tuUFNbMBw7TyB4KHXU5bW7sbz6en3T7aXFSN7TtHr6+yvYjLE534MZiYOGZ5e8+LjwHkBZTcVbR887oWW1J+SHW/RT7A34kv3Kl1vjLzQeDC5KInCAgICAgICAgICAgICAgICAgIIrav2Kp+BN9jl0w+JHu5Z/Dt7OG0FBFI27qmOJ3DI9kl/kWtIKvsma1bTHDvDzuPDW0bzbZL0OBRxvDnTRStB1a6Oqb8w5sYIPiomTVTes1rEx94TMemilotMxP2lfaR1PNKx0dnmJnafeds9hxbctvM33Sq2eKInf+3+ws44bTGzV/8ADKV7HzbqEZ39ksE7WZhf/qRhv4R8V1rny17sTKPk02K8TaawlIqCOAM/DYDEc7dZSBNNdlwcpuMpIvqRfgFzve153mXXHirjjaI/3/DNNRxB4aGN/DG7Ft4TuZ9HDsixu4eNrXuFjjmOe7aaR02j/wCod2AU/wCKx0URe3UDPOGZG8N5Ja3D8vmu/wCqy8u9KNTR4I3nhjf7ssvq+SCYtiyMNhmZOGNI0vDT5bE+/bquMcU79eaVtWNp25KltHh8NRKXxytjB4ue2qkkd5lzLAe6OHVTsGa2Ku0xv+IQdRhjJO8Tt+ZQNTg8Ud71cVx+XdzZj5AsCl11NrTtwSg309ax80On+ir2AfEl+5Vet8Zb6DwYXJRE0QEBAQEBAQEBAQEBAQEBAQEBBFbV+xVPwJfsK6Yvnj3cs/h29nAoobi+ZrfM2K9PMQ8rvsmY8XmaA0VMthoP7VIP4C4fpsU85hv+oyx0mWyzEZ72dUTg2uAKmUn/AGT9Lh/laTrM/WLT+Fk2d2gfK5one7LAHSOlZK4WZGLkSC2WQHQai+qgavTUxxxV9tlnotZfJbgv5RvuuEVy0Oc4ta8ZiW5rOMvZYAHHMywymwsLk+Krei034o5sVBSlkYjDpdL52OeC60lwDvAdLWJ7JutrTxTvLXFTgrtHNCY/jToQ2Vji97C+F/beIo5GWJvF+YkHRzul+akabBGW20+6JrNROGsTHOensps2LTu7RqJQ5x4Coe1p/bbQeSto0mH+VUTrc2/zSwPxecGxqJQenrcqz+lxfysxqs0/9pQ9TGXEuMjXE69qQucfmRqutYivKOTnNpmd5db9FXsDfiS/cqLX+PL0Og8CFyUNOEBAQEBAQEBAQEBAQEBAQEBAQRW1fsVT8CX7CumL5493LP4dvZ+fF6bzeVblLTOBBJLTyAHbPkOXmU3YmY2S9HTyyk5LEM1e4uyxsHWWU/5BcMuorj69W+HSzl6co9V32YoBHGHxytldM7tOkYQ0wxdp+4itd1zYBx48egNRqdRbLbn0hd6TS0wx3es9fqy4njjKcCQukgkcTLJAcrpHMN2xteTcRtsODddLdb4w4L5Z5dPVnUaimGN56z5NfCseincIpHCBpBjMIsInPebsLHgB7HXtzt810zaS+PnHNy02tpm7sxska6nNTGWSgwtew2bp6wJoNCW/llDh/wA10j4sk47RavVKy4q5acNo5f1c/rKOSNu8a8SxA23rAS0H9MsZ7UTldYdVW/KeU/70UWbRTSJmvOETVwl9tTfk1xuD+13PyUlGrMQjnMINiLHxWJb77uy+in2BvxJfuVDrfGei0HgwuSiJogICAgICAgICAgICAgICAgICCK2r9iqfgS/YV0xfPHu5Z/Dt7Pz6x1tRoV6bzeUb2FUclRJlYC78z7vyDICMxc890W5+K45skY67zLvgxfEttEJ/EsdjjDWMyVBZ3AGWpIj1ZFxmcP1vvwuAoGPTWtznlv8An7/RPyamtO7HPb8fb6rIzF/W2MMYMb5ninbOTaX1eEZ6mTTRgNrWHMjoLRZw8Fpi3lG/+EuM3xKxt5/tHmqVfiO/nfKdGyOJseULBkjH8Aq502P4eOIUOsy/Gy2tHSOjBMTo24BNxccpBZzD/AXae93Z6I1Jms8UeS6UmLmS0pYJ95EKiJjiezU0vZqWMd+UkG4HnyJVDfFtM1ifPb7T0enpm4u/5TG/4V521kb6hz3Z4w7uVEYAla02O7lZ3JmgkjUXsBYqTOitWnKefp/hF/WRa3ONvT/2iNo6MtcJW7owyd18B/CLwO0Aw6xnnkPC516StLk5cE77x/v3RNVj73HHSUO+Qm1yTbqpUojsnop9gb8SX7lQ63xnodB4ELkoicICAgICAgICAgICAgICAgICAgitq/Yqn4Ev2FdMXzx7uWfw7ez89r03m8q+2yEAtBIDrZhfQ21Fxz1WJiJ5tos8Y0uIA4kgC/U6D+UmeGNyOc7LLjGNiImGnLXMZAKdsg6P7VQ5vi99hfo3xUHHp+OItfznef7J+bU8E8NPKNo/uiKmbsX4Z7ADoxn+6sFXEbTtD4o5S4uaTq7UH3mahG0xEJDDto3wltmgtZO2ZvVp7srfEPaXAj5qJn00XmbR6Jen1FscRWfVp49Axk7xE4Picc8bgbgsfqB8iS23urpp7TbHHF5cmmoiIvO3SebQDzYgEgG1xfQkcCR9V14Y33cd522fKzLDs/oq9gb8SX7lQa7xnoez/AhclEThAQEBAQEBAQEBAQEBAQEBAQEEVtX7FU/Al+wrpi+ePdyz+Hb2fntem83lRAT3BZhlkkzWbmBtbsXBAIueHXXotYtE8ondtNZiOcdXyx5aQRoQstHl0HiG4g3cKwuWpfkhjdI7nbg3xc7g35rlkz0xxvaXbFgvknasO2bFYK+jpWxSOa52ZzjlvYZje1zxt1VBqc0ZcnFD0OlxTix8MrAuKQICAgICAgICAgICAgICAgICAgitq/Yqn4Ev2FdMXzx7uWfw7ez89r03m8qLI38HwaarfkgjMh5ng1v7ncB/muGXUY8cbzLvi098k7RDpGC7CU1IzfVr2SFupzHLC36975/RVObXXycq8oXOk7NjiiNuKzfbjOHYmTTGzrdzMMl9OMTuOny8rKHjz8Ft6zzXWs7Gz48UWy05T/RR9qthZqS747zwjXMB22D32jl7w+YCudPrqX5X5S8rqNBfHzrzhUv5U/dX7PuCBz3BrGl7jwa0XJ8gFre9afNOzatZtO0Q6Bs56NnOs+sOQcd0w9o/ueOHkPqqzN2h/wBcf5WmHs7bvZfwl8W2zo8PZuaRjZHN0yx6MafefzP1KqMubnvad5ex7N7BzajaduGqZ2DxeSrpd9KQXGSQdkWAAOgCxjvxV3R+1NLTS6icVOkRCyrdXiAgICAgICAgICAgICAgICAgIIrav2Kp+BN9jl0xfPHu5Z/Dt7OBUdI+Z4ZEx0jzwa0XP/PFekvkrWN7Ts8xTHa87VjeXQ9nPRsABJWutbXdMdp/83/0H1VVm7QmeVOS20/Z0dcnOfRvYzt3S0bNzRsbKW6AM0ib5kd75fVVOTNE85neXsezv4ezZtptHBX+qgVFVWYpKAc87uIY0WYzxtwb5nVRt7ZJ2eqrh0XZdOLp9esy38X2Aq6eMSWbNzeIrlzCNb+95hPg2rG8I+n7f0uovOK0bRPr5pHZP0ivhtHVXmj4CQavaPH9Q/nzXTHl25Sh9pfw9XJ/yabr6eX2WPEdi6TEMs9NIIg43cYgC1w59n8rv+EKzwa3Jjrt1eD1XZkfEmLRwzHVnlq6DBmZWi8ltWt7Urv3O5DzsFHzai153vKz7O7GyZp2w15evkoG0O2VTXHdi8UbjYRRXJd0Djxd5Cw8FBnJNp2h7fR9i6XRV+JlneY856fZLbNejWWWz6omBn+G228Pnyb/ACfJb0w/zIWv/iOlImmm5z6+TqWE4ZHTRiKFoYwcAOp4kk8Seq7xERyh5HNmvmvOTJO8y3VlzEBAQEBAQEBAQEBAQEBAQEBAQa2JUgmifE4kNka5hI42cLG1/NZrO07w1tWLRtKn1eNUGEMMULQ6TmyPV5PWSQ8PmfksZc82ne87yn9ndi5c8f8AHXavq5/je1FXiDt3qGuNmwxAm/nbV3z08FEtktflD2ml7L0nZ9fiXmN/5pT+zXoze+z6smJv+EwjOf3OGjfIXPkt6YI6yrdd/EkRvXTRv9Z6fZ03DMMip2BkLGxt6NHHxJ4k+JUiIiOjymbNkzW48k7y3LI5qZtZsFFVXkitBMdSQOw8+80c/Efyud8UWXPZvbebSd23er6ens5hL65hsjmZpKZzgQcp7Lh+pp4HzGo8FH2tR62v6HtKIyTEW29fJIbO7EVNYc7wYYzqZJAS53WzTqfM6LNcVrc5R9Z23ptJHw8URNo9OjquzuylPRD8Jl321lfq8/PkPAKVWsV6PG6ztDUau2+Sft5QnQFlDeoCAgICAgICAgICAgICAgICAgICCL2peRR1BaSCIZbEEgg5DaxGqxPTkkaTb49OLpvH7uT7N+j6oqrPl/s0Z1u4fiO8mHhfXU/QqNTDM87PZa3t/Bp+5g70x/4up4Ds3T0bbQxgO5vOrz5u/oNFJisR0eP1Wuz6q3Flt9vJMALKK9QEHhQa9TRRyW3jGSZSC3M0OsRwIvwSWaXtT5ZmGcNRh9ICAgICAgICAgICAgICAgICAgICAgIMNXMGMc93da0uPPRoudPIIOYYDtxieKbx+HU9JHCx2X+0yOznQEXDOGhHh4lBP7P4/ifrG4rqDKOVRTvDotb8Q435ctfBBFYv6SZpKx1FhdMKuVhcHySOyxtyEB5FuIBNiSRrwBQfGL7T43QRmeppKSeFusnq8jw5jebjfkOtisCcpvSLSPw52IXc2NpyOj0Mgl0Aite1zcEa2sboIHB9r8YxFpmo6OmhgJIY6pkdd1ja4ta/na3iUG3hG3FayqFLiNBJGXEAT0zXyxdo2a51gbN8b3HMLIz4ft1LJjUuGmJgjjDiJAXZzljY/UcPzoLfj1aYKaaZoDnRxSPAPAljS4A28kFGwL0hzVGEVOIOhja+AvDYwXZTlDDqTr+crDOyxejvaR+JUbamRjYnOfI3KwkjsOyjjryWWFmQEBAQEBAQEBAQEBAQEBAQEBAQauKVG7ie8RvnytJ3cYBc63FoDiAT4XQcHpqbZ+qc5+9qcGmDnAx5yy2vK7XAftBFkG1sdjE0eLxU1BW1GJ0htvjKHOa0Wfn1cNLWbZwsCTbVA2UrxgGKVTK9ro4qgndz5S5thI5zHXAuQQ/W2oI1QXHbP0nYeyllbDMyrlkjexkcd3XL2loLjawAvrz6BY2FFotgas4A/wDDcJXVDKlsJFnmJke71aeDiCXZeOg56LItno49JNCyihpqmQUk0DGxObKCAcgy5g61tbag2N7oJKH0nsqaxtNh9O+uGmeYO3cbATZzjmbwA1vpfgLoKJPgbK7aaqgkfJG05nXifkfdsMVhmsdEFp2i9FlLDS1EraitcY4pHgPqLtJawkAjLqNOCwK1sY6+y+Iful+2JGZlefQV/wCkx/Fn/wD0Kyw6CgICAgICAgICAgICAgICAgICAgFBo1mDU8xvLBDKer42OP1IQDHBSxvcGx08bGlzi1oY0NaLkmw6BBBuxKoqo8zMPZJC4XaKmZrHvaeDhFkeG3GtnEHXUBB5s/NRFksraaKifTkidroo2Pic1oebuboRlIcHAkEFBnpseqZ27ynoy6I6sdPMIXPaRcObHlcQDyz5T4IMEVXQ1TZX1VPFFJBl37KmOMvjzatJdqHNPJwJBsehQZtlsepp5p6eljyMgbCczWbtjt7n7rcouBk73A30Qb2L1sFKBI9oMjnZWNYwOlkeRoxgGriQPIAEmwCBs3ivrtOJXxbq7pGOjc4PsY3uY4EjQ6tPggkG0bA0tDGBp4tDRY+YtZB9wwtYLNaGjo0AD6BBkQEBAQEBAQEBAQEBAQEBAQEBAQEBBgrY43McJQx0ZBDw8AtLeYcHaW80EBLtXG/sUTPXHcA5rgynBGnaqD2TYjUMzHwQROLbOynD6+zm1NVVfiSbvRriwNDIGAkkDdsDNeOp52QWnBsagqYhJC9pbbUXALCOLHNOrSDoQeFkEFg8ranE5qiEh0DKeOnMjdWSTCV73BruDsgIBIuLvI5FB84a5wxXFCxoe4U9CWtJyhzg2oytzWNrmwvyQY8KgrGSGoqKPf1LgRm9YjDImH+7hae6NBc8XEa8gA99GtVMYMroMjN7Uneb1rtd++zco104X8EF1QEBAQEBAQEBAQEBAQEBAQEBAQEBAQEGKqpmStLJGtkY4EOa4AtIPEEHQoIr/wAp0P8A7Sm/+ln+iDdw7CYKfNuIY4c1s27YG3twvYa8Sg163ZukmfnlpoJHni50bST5m2vzQSMELWNDWANaNAGgAAdABwQfLKVjXukDWh7w0OcAA5wZfKCedrm3mgzIMNNTMjGVjWsFybNAAu43JsOpJKDMgICAgICAgICAgICAgICAgICAgICDy6DHUAlpDTZ1jY8bG2hQRJo5DGGC8ZJG8dvHPJAHFpvfV1tdNLoxuGknNnZhmO6a8BxDSGkZnNHI9425hxB4Cxl8w0Mw6tNn5jvCc5LwWkDlYX106IPWUswJLRZ15TmdIS12Yu3Yy8rXaeXdtzQfUWGP7Ie4vDX3zZnglhY67Trr2yD5W6IM2HUr2PeX3Ny8g35F5LRxv3SBw5IMLKOW1tc+dpMmc2c0ShxAby7Ata3gg+xhzmtkyOLXl2aMlznDRrbNIJ4Eh1x4oJGmjyNAJLjzJ4knUn68kGW6D1AQEBAQEBAQEBAQEBAQEBAQEHhKwKzie0TzKYKNgmlHec7uM8+v1U3Fpa8PxM07R/WVVm19pvOHT13t5+kPgYTXv1dWBh/SxgsFn42mryjHv92P02tvz+Lt9NmKerrqPtS5auId5zRleB1t/wB1muPT5uVe7LW2XWabnfa1fOfNY8Mr2TxiSM5mn+COIPiFEyY7Y7cFuqywZqZqRenRV9tduxRyMpqeI1lbJ3IW8Gg8HPI4Dw6a6DVaOyJZgGPVID5sRioCf7qnhDwPAuJ/qUHxUwY9h43jZocYjbq6N0e6ltzy5eJ+ZPgVjYWrYva+DE4S+K7HsOWWJ+j43dD1GhsfDqCEGztHj8dI0FwL3u0ZG3vOP9B4rFr8KVpdJbUW2jaIjrM+SGip8TqRmdKyiaeDGtzPt4k/6rXvz9Ey19BhnaKzefxH2fTsNxOEZo6llVb8kjA2/kb/ANQnDePNr8bQ5Z4ZxzX677t/Z3aUVBdFI0wTs70Z8OJb/GnisxbedpcNXopwxF6TxUnpP+ViW6EICAgICAgICAgICAgICAgICCOx2pMVPK9vFrHEedtCuuCnHkrWfOUbV5JpgtaPKJRewtGGUzX8XSXc48zqQLnw/wBV2115tmmPKOUIvZWKK4Iv525ysiiLNjlItra3itL5K444rTtBw8XLqqGzh3FZUwtuY9HtaOV7afR9vkFO1uaJ0lM+2/kp9BX4eryYY6dWLYrZX1Wqq6qokbPUVDyWvykFsZ1yDNw5DQ8GN6Knx6/Dadt9p+q6mkrwCpm7Vjnma0FziGgcSTYD5rLW161je07Q5HPVxUu0EM1KQ6Kthl3rY+Dnxh5c4DmSYxr1zdVjihrGStqTaJ5JulxSnkr/AFieRzBlAiZLGW5DoL5tR+s301d4Ljx1m28tq9u4Y036aI4Zmecz6OgwyBwBBBB4Eagjrdd+rNZiY3joyIyo+3se5npalmj96GG35mnWx66Zh81xycpiVz2XPxcWbDbnHDMx7wvK7KYQEBAQEBAQEBAQEBAQEBAQEGCsphIxzHcHNLT5EWWaWmsxaPJpkxxes1nzVLZ/EvUnGlqewASYpD3SCevLU/yQrLUYv1EfGxc/WFNos06WZ0+blG/dlcBICLggjqNVV27sbyu4mJ6IPFcXjhaXym/6I+bj5fPiq3Q6XJ2jkm9vlj8NNZrKaOn/AOvTzlr7I4e+8lTMLSTG4b+ll7jTlxGnQBeg1eWs1rip8tVf2dhvFrZ8kc7fspb8SkwSvkjrXSy4dUuvTzOLn7h5NzGb6gC5FugB62qs2mx5Y2mOa2i8w6VhNY2Vt43tmYRdr2ODmkHxCi6OcmO04snPbpLbJtPOFI2nxiKWaT1qbcUdN39bGSTWzQBq4kggAfpPmpk9+23lCitvrNROPfuV6o/0eYa+vrnYo6I01NGwxUUZ0JbqN5byLjfmXnja66xEeS3pSKV4a8k7tbTOp59+9pqKWQATRm5DTYDO0HunQai2t+q53jnzjks8Gn0+s086e9Y4/KfX6PNmKgwTiOF5qKSXuOF3bt9u679PC1j1B6rGPffaOnk87XS6jQ6icV6zwfsulVWMiaXSOaxo4lxAH8rrMxHVZ0pfJO1ImfZSTKcVq4ywEUtO7MXEWzv00H0Hyv1XL55j6LmaxoNNaLT/AMl9o9oX8LspBAQEBAQEBAQEBAQEBAQEBAQEGrX0EczcsjA8dDy8ui2pktjnes7OWbBjyxteN0PSbKQwyB8bpG5SSG5+zwI1B811zau+THNZiOnpzRMPZ2LFki1Zn88m5S0MbnB7mB0jNATrYXvp9eKpuys1q4ZwzO0xKx1GGl8kZJjefJKgKyhhr11HHMx0crGyscLOa9oc0jxBWJFCPoroTKXQGopNQTuJiGkjlZwOihYdXOXNakRyjzbzTaphOEU76yenq42ylsu/hD+6T2tcvA9l3O/NSKRtaYUmin4WoyY7ec7w6G1oAsNB0XZcD2Aix1HihvMc4c9xXCKZ1cyCCMsc4EyuieWZOfDUcBw94LhMRx7Q3jt/UUz1wRtb13TVPsLTBwc/ezkf4ryR9BZdPhx5p1+1c0xPDEV39I2WWCnaxoaxoY0aAAWA+QW8RtG0K+bTaeK3OWZGBAQEBAQEBAQEBAQEBAQEBAQEBB5ZBrzU9zmbof8ANQM+jm1viYp2s3reNtp6PkSPHFt/IrSubV15WxxPtLO1J83h3jujB9StLxqs/dmOGGY4K/VnhiDRYKbg09cNeGHO1t0NtFs62qyva4xTM7kjeI52PULranFzjqharRxm2tE7WjzR0VdiUHZfTsqgNA9jw0nxIJ/oFje8fVwrk1mPuzSLfXfYlq8Sn7LIGUgPF73hzh5AH+iTN56cmLX1uSOGKxX677pTZ3Z5lKCbmWV+r5HcTzsOgus0rt7pOm0tcO89bT1lNrdLEBAQEBAQEBAQEBAQEBAQEBAQEBAQEHi1HhWLEgW/k1h6sNgrLD4K2Yt1erWR9Baw2erYEBAQEBAQEBAQEBB//9k="/>
          <p:cNvSpPr>
            <a:spLocks noChangeAspect="1" noChangeArrowheads="1"/>
          </p:cNvSpPr>
          <p:nvPr/>
        </p:nvSpPr>
        <p:spPr bwMode="auto">
          <a:xfrm>
            <a:off x="460375" y="-1271588"/>
            <a:ext cx="381000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4" descr="data:image/jpeg;base64,/9j/4AAQSkZJRgABAQAAAQABAAD/2wCEAAkGBxQREhUUEhQUEBUWFxQYFhYUFRkWGBoWFBUWFxUWGxcYHCggHCYlHBQUIjIhJykrLi4uFyAzODQuNygtLisBCgoKDg0OGxAQGy8kHyUuLCwsNDEvLCwsNCwsLCwsLCwsNCwsLCwsLCwsLCwsLCwsLCwsLCwsLCwsLCwsLCwsLP/AABEIANEA8QMBEQACEQEDEQH/xAAcAAEAAgMBAQEAAAAAAAAAAAAABQYDBAcBAgj/xABDEAABAwIDBQQIBQEHAgcAAAABAAIDBBEFEiEGEzFBUSIyYXEHFDRic4GRsiNCUnKhwSRDU7HR4fAz8RUWNVSCk7P/xAAaAQEAAgMBAAAAAAAAAAAAAAAABAUBAgMG/8QANREBAAIBAgMGBQIGAgMBAAAAAAECAwQREiExBSIzQVFxEzJhgZEUsQZSocHR8CNCkuHxYv/aAAwDAQACEQMRAD8A7igICAgICAgICAgICDy6Cp7S7dU9LdrTv5R+Rh0B95/AeQuVKwaPJlnfpCFqNZjxcusuWbQbT1FafxX2ZyiZ2WDzHEnxKtsOlx4udeqnz6vJl5T0aOG4lLTvEkLzG4cxwI6EcCPBdcuKuWNrOOLLbHO9XVtk/SBFUZY57QTcAf7t58Ce6fA/Uqn1GjtineOcLvTa6uSOG3VcKurZEwvkc2No4ucQB9SolazadoTrWisbzLnO0npL4som35b14082sP8AmforHB2dM88k/ZV5+0Yjlj/LndZVvmeXyvdI88XONz/t5K0x0rSNqxtCqvkted7Tu7B6KfYG/El+5Uet8ZfaDwYXJRE0QEBAQEBAQEBAQEBAQEBAQEBAQeXQQe0O1NPRj8V9320jZ2nn5cvM2XbFgvlnuw4ZtRjxR3nLdo9uqiru1p9XiP5GE5iPefx+QsPNWun0NKc7c5U2o1978q8oVb+FPhBeJ9WBATyZhs1NfLI1rZJHyNZowOcSG+QK51w46TvEN7ZbWjaZa5K6ObwLEjs/op9gb8SX7lQ63xnotB4MLkoiaICAgICAgICAgICAgICAgICAgwVtS2KN8jzZrGuc42v2Wi508gsxG87MWnaN3Kdo/SRLLdlKDAz9ZsZCPAcG/wAnyVrg7OiOd1Ln7RtPKiiyPLiSSXE6kkkknqSdSrOtYryiFbNptO8y8AWWrJPFkJB5c+ViLgoRzTGL4aG08EobkcM8M45iVpL2uP7mOB+QUTDkmctqb+yZlwxGKtvyw7MUTZJwZf8ApRNfLL0yRi9vmco+a21WSa05dZ5Q10uOLX59I5o2aItcWlpab908RfgD9Qu9J3rDheNrS8qIsjst7kcfPot3NjWGXoWJHZvRV7A34kv3Kh1vjPRaDwYXJRE0QEBAQEBAQEBAQEBAQEBAQEBBFbV+xVPwJfsK6Yvnj3cs3h29n58XpvN5VkgDSbOuAeBGtj5c08x7PTFuuhaeDhwKES32R3ADxbTduv46xu/3Tbfq032nkt8EXrrGscQw1cYY4/prKP8ANb3oh9Aqe0/BtO3/AFn+kr6m2akb9LfvDM7CKeN2WFwMNU4SuI/LSUgD5Qf3SaeRXKct7fN1j95bfBpTlXpP7R1VOrq99I6UjV7nTEW5E2hZ9LfRXOCvBjivoos2TjyWsiDA9ziLEu4kdL66rqb8iaNrRa+Z3Ud0fPmsRzYiWFJhl2b0U+wN+JL9yoNb4z0Og8CFyUROEBAQEBAQEBAQEBAQEBAQEBAQRW1fsVT8CX7CumL5493LP4dvZwCnkDXAuaJBzaSQD4XabjzXo8m8xtHV5ekxE7zCyYfhVLUOvAZSedNna2ZvvRPcMso902dooNs2bHG1tvfy+6fTDhy86z9vMrMLc0OfGd9GNHvawhzT+mogPaafeGi7YtXW3K3L9p9nDNorV54+fr6w1x2mi9spFrA3BI1aWuUxW7bTyWrYqOXJO6MMzEtdCJNCKjI5r7ecaqe0OHir/Vd9mTb4do/CW2pgc6lnDN01nZERZ3vViYzPa3vA38FF0sR8Wu/+z5JurmYw22+391BZa9xdpOpH5i1ujR4Beg283l56cykoXzBxAYGNN5HudkgZ4vkPfPuhcMmopTl1n0S8Gmvk5xG1fWW1WYJThokkkkjYf7xzQ10tuUFNbMBw7TyB4KHXU5bW7sbz6en3T7aXFSN7TtHr6+yvYjLE534MZiYOGZ5e8+LjwHkBZTcVbR887oWW1J+SHW/RT7A34kv3Kl1vjLzQeDC5KInCAgICAgICAgICAgICAgICAgIIrav2Kp+BN9jl0w+JHu5Z/Dt7OG0FBFI27qmOJ3DI9kl/kWtIKvsma1bTHDvDzuPDW0bzbZL0OBRxvDnTRStB1a6Oqb8w5sYIPiomTVTes1rEx94TMemilotMxP2lfaR1PNKx0dnmJnafeds9hxbctvM33Sq2eKInf+3+ws44bTGzV/8ADKV7HzbqEZ39ksE7WZhf/qRhv4R8V1rny17sTKPk02K8TaawlIqCOAM/DYDEc7dZSBNNdlwcpuMpIvqRfgFzve153mXXHirjjaI/3/DNNRxB4aGN/DG7Ft4TuZ9HDsixu4eNrXuFjjmOe7aaR02j/wCod2AU/wCKx0URe3UDPOGZG8N5Ja3D8vmu/wCqy8u9KNTR4I3nhjf7ssvq+SCYtiyMNhmZOGNI0vDT5bE+/bquMcU79eaVtWNp25KltHh8NRKXxytjB4ue2qkkd5lzLAe6OHVTsGa2Ku0xv+IQdRhjJO8Tt+ZQNTg8Ud71cVx+XdzZj5AsCl11NrTtwSg309ax80On+ir2AfEl+5Vet8Zb6DwYXJRE0QEBAQEBAQEBAQEBAQEBAQEBBFbV+xVPwJfsK6Yvnj3cs/h29nAoobi+ZrfM2K9PMQ8rvsmY8XmaA0VMthoP7VIP4C4fpsU85hv+oyx0mWyzEZ72dUTg2uAKmUn/AGT9Lh/laTrM/WLT+Fk2d2gfK5one7LAHSOlZK4WZGLkSC2WQHQai+qgavTUxxxV9tlnotZfJbgv5RvuuEVy0Oc4ta8ZiW5rOMvZYAHHMywymwsLk+Krei034o5sVBSlkYjDpdL52OeC60lwDvAdLWJ7JutrTxTvLXFTgrtHNCY/jToQ2Vji97C+F/beIo5GWJvF+YkHRzul+akabBGW20+6JrNROGsTHOensps2LTu7RqJQ5x4Coe1p/bbQeSto0mH+VUTrc2/zSwPxecGxqJQenrcqz+lxfysxqs0/9pQ9TGXEuMjXE69qQucfmRqutYivKOTnNpmd5db9FXsDfiS/cqLX+PL0Og8CFyUNOEBAQEBAQEBAQEBAQEBAQEBAQRW1fsVT8CX7CumL5493LP4dvZ+fF6bzeVblLTOBBJLTyAHbPkOXmU3YmY2S9HTyyk5LEM1e4uyxsHWWU/5BcMuorj69W+HSzl6co9V32YoBHGHxytldM7tOkYQ0wxdp+4itd1zYBx48egNRqdRbLbn0hd6TS0wx3es9fqy4njjKcCQukgkcTLJAcrpHMN2xteTcRtsODddLdb4w4L5Z5dPVnUaimGN56z5NfCseincIpHCBpBjMIsInPebsLHgB7HXtzt810zaS+PnHNy02tpm7sxska6nNTGWSgwtew2bp6wJoNCW/llDh/wA10j4sk47RavVKy4q5acNo5f1c/rKOSNu8a8SxA23rAS0H9MsZ7UTldYdVW/KeU/70UWbRTSJmvOETVwl9tTfk1xuD+13PyUlGrMQjnMINiLHxWJb77uy+in2BvxJfuVDrfGei0HgwuSiJogICAgICAgICAgICAgICAgICCK2r9iqfgS/YV0xfPHu5Z/Dt7Pz6x1tRoV6bzeUb2FUclRJlYC78z7vyDICMxc890W5+K45skY67zLvgxfEttEJ/EsdjjDWMyVBZ3AGWpIj1ZFxmcP1vvwuAoGPTWtznlv8An7/RPyamtO7HPb8fb6rIzF/W2MMYMb5ninbOTaX1eEZ6mTTRgNrWHMjoLRZw8Fpi3lG/+EuM3xKxt5/tHmqVfiO/nfKdGyOJseULBkjH8Aq502P4eOIUOsy/Gy2tHSOjBMTo24BNxccpBZzD/AXae93Z6I1Jms8UeS6UmLmS0pYJ95EKiJjiezU0vZqWMd+UkG4HnyJVDfFtM1ifPb7T0enpm4u/5TG/4V521kb6hz3Z4w7uVEYAla02O7lZ3JmgkjUXsBYqTOitWnKefp/hF/WRa3ONvT/2iNo6MtcJW7owyd18B/CLwO0Aw6xnnkPC516StLk5cE77x/v3RNVj73HHSUO+Qm1yTbqpUojsnop9gb8SX7lQ63xnodB4ELkoicICAgICAgICAgICAgICAgICAgitq/Yqn4Ev2FdMXzx7uWfw7ez89r03m8q+2yEAtBIDrZhfQ21Fxz1WJiJ5tos8Y0uIA4kgC/U6D+UmeGNyOc7LLjGNiImGnLXMZAKdsg6P7VQ5vi99hfo3xUHHp+OItfznef7J+bU8E8NPKNo/uiKmbsX4Z7ADoxn+6sFXEbTtD4o5S4uaTq7UH3mahG0xEJDDto3wltmgtZO2ZvVp7srfEPaXAj5qJn00XmbR6Jen1FscRWfVp49Axk7xE4Picc8bgbgsfqB8iS23urpp7TbHHF5cmmoiIvO3SebQDzYgEgG1xfQkcCR9V14Y33cd522fKzLDs/oq9gb8SX7lQa7xnoez/AhclEThAQEBAQEBAQEBAQEBAQEBAQEEVtX7FU/Al+wrpi+ePdyz+Hb2fntem83lRAT3BZhlkkzWbmBtbsXBAIueHXXotYtE8ondtNZiOcdXyx5aQRoQstHl0HiG4g3cKwuWpfkhjdI7nbg3xc7g35rlkz0xxvaXbFgvknasO2bFYK+jpWxSOa52ZzjlvYZje1zxt1VBqc0ZcnFD0OlxTix8MrAuKQICAgICAgICAgICAgICAgICAgitq/Yqn4Ev2FdMXzx7uWfw7ez89r03m8qLI38HwaarfkgjMh5ng1v7ncB/muGXUY8cbzLvi098k7RDpGC7CU1IzfVr2SFupzHLC36975/RVObXXycq8oXOk7NjiiNuKzfbjOHYmTTGzrdzMMl9OMTuOny8rKHjz8Ft6zzXWs7Gz48UWy05T/RR9qthZqS747zwjXMB22D32jl7w+YCudPrqX5X5S8rqNBfHzrzhUv5U/dX7PuCBz3BrGl7jwa0XJ8gFre9afNOzatZtO0Q6Bs56NnOs+sOQcd0w9o/ueOHkPqqzN2h/wBcf5WmHs7bvZfwl8W2zo8PZuaRjZHN0yx6MafefzP1KqMubnvad5ex7N7BzajaduGqZ2DxeSrpd9KQXGSQdkWAAOgCxjvxV3R+1NLTS6icVOkRCyrdXiAgICAgICAgICAgICAgICAgIIrav2Kp+BN9jl0xfPHu5Z/Dt7OBUdI+Z4ZEx0jzwa0XP/PFekvkrWN7Ts8xTHa87VjeXQ9nPRsABJWutbXdMdp/83/0H1VVm7QmeVOS20/Z0dcnOfRvYzt3S0bNzRsbKW6AM0ib5kd75fVVOTNE85neXsezv4ezZtptHBX+qgVFVWYpKAc87uIY0WYzxtwb5nVRt7ZJ2eqrh0XZdOLp9esy38X2Aq6eMSWbNzeIrlzCNb+95hPg2rG8I+n7f0uovOK0bRPr5pHZP0ivhtHVXmj4CQavaPH9Q/nzXTHl25Sh9pfw9XJ/yabr6eX2WPEdi6TEMs9NIIg43cYgC1w59n8rv+EKzwa3Jjrt1eD1XZkfEmLRwzHVnlq6DBmZWi8ltWt7Urv3O5DzsFHzai153vKz7O7GyZp2w15evkoG0O2VTXHdi8UbjYRRXJd0Djxd5Cw8FBnJNp2h7fR9i6XRV+JlneY856fZLbNejWWWz6omBn+G228Pnyb/ACfJb0w/zIWv/iOlImmm5z6+TqWE4ZHTRiKFoYwcAOp4kk8Seq7xERyh5HNmvmvOTJO8y3VlzEBAQEBAQEBAQEBAQEBAQEBAQa2JUgmifE4kNka5hI42cLG1/NZrO07w1tWLRtKn1eNUGEMMULQ6TmyPV5PWSQ8PmfksZc82ne87yn9ndi5c8f8AHXavq5/je1FXiDt3qGuNmwxAm/nbV3z08FEtktflD2ml7L0nZ9fiXmN/5pT+zXoze+z6smJv+EwjOf3OGjfIXPkt6YI6yrdd/EkRvXTRv9Z6fZ03DMMip2BkLGxt6NHHxJ4k+JUiIiOjymbNkzW48k7y3LI5qZtZsFFVXkitBMdSQOw8+80c/Efyud8UWXPZvbebSd23er6ens5hL65hsjmZpKZzgQcp7Lh+pp4HzGo8FH2tR62v6HtKIyTEW29fJIbO7EVNYc7wYYzqZJAS53WzTqfM6LNcVrc5R9Z23ptJHw8URNo9OjquzuylPRD8Jl321lfq8/PkPAKVWsV6PG6ztDUau2+Sft5QnQFlDeoCAgICAgICAgICAgICAgICAgICCL2peRR1BaSCIZbEEgg5DaxGqxPTkkaTb49OLpvH7uT7N+j6oqrPl/s0Z1u4fiO8mHhfXU/QqNTDM87PZa3t/Bp+5g70x/4up4Ds3T0bbQxgO5vOrz5u/oNFJisR0eP1Wuz6q3Flt9vJMALKK9QEHhQa9TRRyW3jGSZSC3M0OsRwIvwSWaXtT5ZmGcNRh9ICAgICAgICAgICAgICAgICAgICAgIMNXMGMc93da0uPPRoudPIIOYYDtxieKbx+HU9JHCx2X+0yOznQEXDOGhHh4lBP7P4/ifrG4rqDKOVRTvDotb8Q435ctfBBFYv6SZpKx1FhdMKuVhcHySOyxtyEB5FuIBNiSRrwBQfGL7T43QRmeppKSeFusnq8jw5jebjfkOtisCcpvSLSPw52IXc2NpyOj0Mgl0Aite1zcEa2sboIHB9r8YxFpmo6OmhgJIY6pkdd1ja4ta/na3iUG3hG3FayqFLiNBJGXEAT0zXyxdo2a51gbN8b3HMLIz4ft1LJjUuGmJgjjDiJAXZzljY/UcPzoLfj1aYKaaZoDnRxSPAPAljS4A28kFGwL0hzVGEVOIOhja+AvDYwXZTlDDqTr+crDOyxejvaR+JUbamRjYnOfI3KwkjsOyjjryWWFmQEBAQEBAQEBAQEBAQEBAQEBAQauKVG7ie8RvnytJ3cYBc63FoDiAT4XQcHpqbZ+qc5+9qcGmDnAx5yy2vK7XAftBFkG1sdjE0eLxU1BW1GJ0htvjKHOa0Wfn1cNLWbZwsCTbVA2UrxgGKVTK9ro4qgndz5S5thI5zHXAuQQ/W2oI1QXHbP0nYeyllbDMyrlkjexkcd3XL2loLjawAvrz6BY2FFotgas4A/wDDcJXVDKlsJFnmJke71aeDiCXZeOg56LItno49JNCyihpqmQUk0DGxObKCAcgy5g61tbag2N7oJKH0nsqaxtNh9O+uGmeYO3cbATZzjmbwA1vpfgLoKJPgbK7aaqgkfJG05nXifkfdsMVhmsdEFp2i9FlLDS1EraitcY4pHgPqLtJawkAjLqNOCwK1sY6+y+Iful+2JGZlefQV/wCkx/Fn/wD0Kyw6CgICAgICAgICAgICAgICAgICAgFBo1mDU8xvLBDKer42OP1IQDHBSxvcGx08bGlzi1oY0NaLkmw6BBBuxKoqo8zMPZJC4XaKmZrHvaeDhFkeG3GtnEHXUBB5s/NRFksraaKifTkidroo2Pic1oebuboRlIcHAkEFBnpseqZ27ynoy6I6sdPMIXPaRcObHlcQDyz5T4IMEVXQ1TZX1VPFFJBl37KmOMvjzatJdqHNPJwJBsehQZtlsepp5p6eljyMgbCczWbtjt7n7rcouBk73A30Qb2L1sFKBI9oMjnZWNYwOlkeRoxgGriQPIAEmwCBs3ivrtOJXxbq7pGOjc4PsY3uY4EjQ6tPggkG0bA0tDGBp4tDRY+YtZB9wwtYLNaGjo0AD6BBkQEBAQEBAQEBAQEBAQEBAQEBAQEBBgrY43McJQx0ZBDw8AtLeYcHaW80EBLtXG/sUTPXHcA5rgynBGnaqD2TYjUMzHwQROLbOynD6+zm1NVVfiSbvRriwNDIGAkkDdsDNeOp52QWnBsagqYhJC9pbbUXALCOLHNOrSDoQeFkEFg8ranE5qiEh0DKeOnMjdWSTCV73BruDsgIBIuLvI5FB84a5wxXFCxoe4U9CWtJyhzg2oytzWNrmwvyQY8KgrGSGoqKPf1LgRm9YjDImH+7hae6NBc8XEa8gA99GtVMYMroMjN7Uneb1rtd++zco104X8EF1QEBAQEBAQEBAQEBAQEBAQEBAQEBAQEGKqpmStLJGtkY4EOa4AtIPEEHQoIr/wAp0P8A7Sm/+ln+iDdw7CYKfNuIY4c1s27YG3twvYa8Sg163ZukmfnlpoJHni50bST5m2vzQSMELWNDWANaNAGgAAdABwQfLKVjXukDWh7w0OcAA5wZfKCedrm3mgzIMNNTMjGVjWsFybNAAu43JsOpJKDMgICAgICAgICAgICAgICAgICAgICDy6DHUAlpDTZ1jY8bG2hQRJo5DGGC8ZJG8dvHPJAHFpvfV1tdNLoxuGknNnZhmO6a8BxDSGkZnNHI9425hxB4Cxl8w0Mw6tNn5jvCc5LwWkDlYX106IPWUswJLRZ15TmdIS12Yu3Yy8rXaeXdtzQfUWGP7Ie4vDX3zZnglhY67Trr2yD5W6IM2HUr2PeX3Ny8g35F5LRxv3SBw5IMLKOW1tc+dpMmc2c0ShxAby7Ata3gg+xhzmtkyOLXl2aMlznDRrbNIJ4Eh1x4oJGmjyNAJLjzJ4knUn68kGW6D1AQEBAQEBAQEBAQEBAQEBAQEHhKwKzie0TzKYKNgmlHec7uM8+v1U3Fpa8PxM07R/WVVm19pvOHT13t5+kPgYTXv1dWBh/SxgsFn42mryjHv92P02tvz+Lt9NmKerrqPtS5auId5zRleB1t/wB1muPT5uVe7LW2XWabnfa1fOfNY8Mr2TxiSM5mn+COIPiFEyY7Y7cFuqywZqZqRenRV9tduxRyMpqeI1lbJ3IW8Gg8HPI4Dw6a6DVaOyJZgGPVID5sRioCf7qnhDwPAuJ/qUHxUwY9h43jZocYjbq6N0e6ltzy5eJ+ZPgVjYWrYva+DE4S+K7HsOWWJ+j43dD1GhsfDqCEGztHj8dI0FwL3u0ZG3vOP9B4rFr8KVpdJbUW2jaIjrM+SGip8TqRmdKyiaeDGtzPt4k/6rXvz9Ey19BhnaKzefxH2fTsNxOEZo6llVb8kjA2/kb/ANQnDePNr8bQ5Z4ZxzX677t/Z3aUVBdFI0wTs70Z8OJb/GnisxbedpcNXopwxF6TxUnpP+ViW6EICAgICAgICAgICAgICAgICCOx2pMVPK9vFrHEedtCuuCnHkrWfOUbV5JpgtaPKJRewtGGUzX8XSXc48zqQLnw/wBV2115tmmPKOUIvZWKK4Iv525ysiiLNjlItra3itL5K444rTtBw8XLqqGzh3FZUwtuY9HtaOV7afR9vkFO1uaJ0lM+2/kp9BX4eryYY6dWLYrZX1Wqq6qokbPUVDyWvykFsZ1yDNw5DQ8GN6Knx6/Dadt9p+q6mkrwCpm7Vjnma0FziGgcSTYD5rLW161je07Q5HPVxUu0EM1KQ6Kthl3rY+Dnxh5c4DmSYxr1zdVjihrGStqTaJ5JulxSnkr/AFieRzBlAiZLGW5DoL5tR+s301d4Ljx1m28tq9u4Y036aI4Zmecz6OgwyBwBBBB4Eagjrdd+rNZiY3joyIyo+3se5npalmj96GG35mnWx66Zh81xycpiVz2XPxcWbDbnHDMx7wvK7KYQEBAQEBAQEBAQEBAQEBAQEGCsphIxzHcHNLT5EWWaWmsxaPJpkxxes1nzVLZ/EvUnGlqewASYpD3SCevLU/yQrLUYv1EfGxc/WFNos06WZ0+blG/dlcBICLggjqNVV27sbyu4mJ6IPFcXjhaXym/6I+bj5fPiq3Q6XJ2jkm9vlj8NNZrKaOn/AOvTzlr7I4e+8lTMLSTG4b+ll7jTlxGnQBeg1eWs1rip8tVf2dhvFrZ8kc7fspb8SkwSvkjrXSy4dUuvTzOLn7h5NzGb6gC5FugB62qs2mx5Y2mOa2i8w6VhNY2Vt43tmYRdr2ODmkHxCi6OcmO04snPbpLbJtPOFI2nxiKWaT1qbcUdN39bGSTWzQBq4kggAfpPmpk9+23lCitvrNROPfuV6o/0eYa+vrnYo6I01NGwxUUZ0JbqN5byLjfmXnja66xEeS3pSKV4a8k7tbTOp59+9pqKWQATRm5DTYDO0HunQai2t+q53jnzjks8Gn0+s086e9Y4/KfX6PNmKgwTiOF5qKSXuOF3bt9u679PC1j1B6rGPffaOnk87XS6jQ6icV6zwfsulVWMiaXSOaxo4lxAH8rrMxHVZ0pfJO1ImfZSTKcVq4ywEUtO7MXEWzv00H0Hyv1XL55j6LmaxoNNaLT/AMl9o9oX8LspBAQEBAQEBAQEBAQEBAQEBAQEGrX0EczcsjA8dDy8ui2pktjnes7OWbBjyxteN0PSbKQwyB8bpG5SSG5+zwI1B811zau+THNZiOnpzRMPZ2LFki1Zn88m5S0MbnB7mB0jNATrYXvp9eKpuys1q4ZwzO0xKx1GGl8kZJjefJKgKyhhr11HHMx0crGyscLOa9oc0jxBWJFCPoroTKXQGopNQTuJiGkjlZwOihYdXOXNakRyjzbzTaphOEU76yenq42ylsu/hD+6T2tcvA9l3O/NSKRtaYUmin4WoyY7ec7w6G1oAsNB0XZcD2Aix1HihvMc4c9xXCKZ1cyCCMsc4EyuieWZOfDUcBw94LhMRx7Q3jt/UUz1wRtb13TVPsLTBwc/ezkf4ryR9BZdPhx5p1+1c0xPDEV39I2WWCnaxoaxoY0aAAWA+QW8RtG0K+bTaeK3OWZGBAQEBAQEBAQEBAQEBAQEBAQEBB5ZBrzU9zmbof8ANQM+jm1viYp2s3reNtp6PkSPHFt/IrSubV15WxxPtLO1J83h3jujB9StLxqs/dmOGGY4K/VnhiDRYKbg09cNeGHO1t0NtFs62qyva4xTM7kjeI52PULranFzjqharRxm2tE7WjzR0VdiUHZfTsqgNA9jw0nxIJ/oFje8fVwrk1mPuzSLfXfYlq8Sn7LIGUgPF73hzh5AH+iTN56cmLX1uSOGKxX677pTZ3Z5lKCbmWV+r5HcTzsOgus0rt7pOm0tcO89bT1lNrdLEBAQEBAQEBAQEBAQEBAQEBAQEBAQEHi1HhWLEgW/k1h6sNgrLD4K2Yt1erWR9Baw2erYEBAQEBAQEBAQEBB//9k="/>
          <p:cNvSpPr>
            <a:spLocks noChangeAspect="1" noChangeArrowheads="1"/>
          </p:cNvSpPr>
          <p:nvPr/>
        </p:nvSpPr>
        <p:spPr bwMode="auto">
          <a:xfrm>
            <a:off x="612775" y="-1119188"/>
            <a:ext cx="381000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16" descr="data:image/jpeg;base64,/9j/4AAQSkZJRgABAQAAAQABAAD/2wCEAAkGBxQREhUUEhQUEBUWFxQYFhYUFRkWGBoWFBUWFxUWGxcYHCggHCYlHBQUIjIhJykrLi4uFyAzODQuNygtLisBCgoKDg0OGxAQGy8kHyUuLCwsNDEvLCwsNCwsLCwsLCwsNCwsLCwsLCwsLCwsLCwsLCwsLCwsLCwsLCwsLCwsLP/AABEIANEA8QMBEQACEQEDEQH/xAAcAAEAAgMBAQEAAAAAAAAAAAAABQYDBAcBAgj/xABDEAABAwIDBQQIBQEHAgcAAAABAAIDBBEFEiEGEzFBUSIyYXEHFDRic4GRsiNCUnKhwSRDU7HR4fAz8RUWNVSCk7P/xAAaAQEAAgMBAAAAAAAAAAAAAAAABAUBAgMG/8QANREBAAIBAgMGBQIGAgMBAAAAAAECAwQREiExBSIzQVFxEzJhgZEUsQZSocHR8CNCkuHxYv/aAAwDAQACEQMRAD8A7igICAgICAgICAgICDy6Cp7S7dU9LdrTv5R+Rh0B95/AeQuVKwaPJlnfpCFqNZjxcusuWbQbT1FafxX2ZyiZ2WDzHEnxKtsOlx4udeqnz6vJl5T0aOG4lLTvEkLzG4cxwI6EcCPBdcuKuWNrOOLLbHO9XVtk/SBFUZY57QTcAf7t58Ce6fA/Uqn1GjtineOcLvTa6uSOG3VcKurZEwvkc2No4ucQB9SolazadoTrWisbzLnO0npL4som35b14082sP8AmforHB2dM88k/ZV5+0Yjlj/LndZVvmeXyvdI88XONz/t5K0x0rSNqxtCqvkted7Tu7B6KfYG/El+5Uet8ZfaDwYXJRE0QEBAQEBAQEBAQEBAQEBAQEBAQeXQQe0O1NPRj8V9320jZ2nn5cvM2XbFgvlnuw4ZtRjxR3nLdo9uqiru1p9XiP5GE5iPefx+QsPNWun0NKc7c5U2o1978q8oVb+FPhBeJ9WBATyZhs1NfLI1rZJHyNZowOcSG+QK51w46TvEN7ZbWjaZa5K6ObwLEjs/op9gb8SX7lQ63xnotB4MLkoiaICAgICAgICAgICAgICAgICAgwVtS2KN8jzZrGuc42v2Wi508gsxG87MWnaN3Kdo/SRLLdlKDAz9ZsZCPAcG/wAnyVrg7OiOd1Ln7RtPKiiyPLiSSXE6kkkknqSdSrOtYryiFbNptO8y8AWWrJPFkJB5c+ViLgoRzTGL4aG08EobkcM8M45iVpL2uP7mOB+QUTDkmctqb+yZlwxGKtvyw7MUTZJwZf8ApRNfLL0yRi9vmco+a21WSa05dZ5Q10uOLX59I5o2aItcWlpab908RfgD9Qu9J3rDheNrS8qIsjst7kcfPot3NjWGXoWJHZvRV7A34kv3Kh1vjPRaDwYXJRE0QEBAQEBAQEBAQEBAQEBAQEBBFbV+xVPwJfsK6Yvnj3cs3h29n58XpvN5VkgDSbOuAeBGtj5c08x7PTFuuhaeDhwKES32R3ADxbTduv46xu/3Tbfq032nkt8EXrrGscQw1cYY4/prKP8ANb3oh9Aqe0/BtO3/AFn+kr6m2akb9LfvDM7CKeN2WFwMNU4SuI/LSUgD5Qf3SaeRXKct7fN1j95bfBpTlXpP7R1VOrq99I6UjV7nTEW5E2hZ9LfRXOCvBjivoos2TjyWsiDA9ziLEu4kdL66rqb8iaNrRa+Z3Ud0fPmsRzYiWFJhl2b0U+wN+JL9yoNb4z0Og8CFyUROEBAQEBAQEBAQEBAQEBAQEBAQRW1fsVT8CX7CumL5493LP4dvZwCnkDXAuaJBzaSQD4XabjzXo8m8xtHV5ekxE7zCyYfhVLUOvAZSedNna2ZvvRPcMso902dooNs2bHG1tvfy+6fTDhy86z9vMrMLc0OfGd9GNHvawhzT+mogPaafeGi7YtXW3K3L9p9nDNorV54+fr6w1x2mi9spFrA3BI1aWuUxW7bTyWrYqOXJO6MMzEtdCJNCKjI5r7ecaqe0OHir/Vd9mTb4do/CW2pgc6lnDN01nZERZ3vViYzPa3vA38FF0sR8Wu/+z5JurmYw22+391BZa9xdpOpH5i1ujR4Beg283l56cykoXzBxAYGNN5HudkgZ4vkPfPuhcMmopTl1n0S8Gmvk5xG1fWW1WYJThokkkkjYf7xzQ10tuUFNbMBw7TyB4KHXU5bW7sbz6en3T7aXFSN7TtHr6+yvYjLE534MZiYOGZ5e8+LjwHkBZTcVbR887oWW1J+SHW/RT7A34kv3Kl1vjLzQeDC5KInCAgICAgICAgICAgICAgICAgIIrav2Kp+BN9jl0w+JHu5Z/Dt7OG0FBFI27qmOJ3DI9kl/kWtIKvsma1bTHDvDzuPDW0bzbZL0OBRxvDnTRStB1a6Oqb8w5sYIPiomTVTes1rEx94TMemilotMxP2lfaR1PNKx0dnmJnafeds9hxbctvM33Sq2eKInf+3+ws44bTGzV/8ADKV7HzbqEZ39ksE7WZhf/qRhv4R8V1rny17sTKPk02K8TaawlIqCOAM/DYDEc7dZSBNNdlwcpuMpIvqRfgFzve153mXXHirjjaI/3/DNNRxB4aGN/DG7Ft4TuZ9HDsixu4eNrXuFjjmOe7aaR02j/wCod2AU/wCKx0URe3UDPOGZG8N5Ja3D8vmu/wCqy8u9KNTR4I3nhjf7ssvq+SCYtiyMNhmZOGNI0vDT5bE+/bquMcU79eaVtWNp25KltHh8NRKXxytjB4ue2qkkd5lzLAe6OHVTsGa2Ku0xv+IQdRhjJO8Tt+ZQNTg8Ud71cVx+XdzZj5AsCl11NrTtwSg309ax80On+ir2AfEl+5Vet8Zb6DwYXJRE0QEBAQEBAQEBAQEBAQEBAQEBBFbV+xVPwJfsK6Yvnj3cs/h29nAoobi+ZrfM2K9PMQ8rvsmY8XmaA0VMthoP7VIP4C4fpsU85hv+oyx0mWyzEZ72dUTg2uAKmUn/AGT9Lh/laTrM/WLT+Fk2d2gfK5one7LAHSOlZK4WZGLkSC2WQHQai+qgavTUxxxV9tlnotZfJbgv5RvuuEVy0Oc4ta8ZiW5rOMvZYAHHMywymwsLk+Krei034o5sVBSlkYjDpdL52OeC60lwDvAdLWJ7JutrTxTvLXFTgrtHNCY/jToQ2Vji97C+F/beIo5GWJvF+YkHRzul+akabBGW20+6JrNROGsTHOensps2LTu7RqJQ5x4Coe1p/bbQeSto0mH+VUTrc2/zSwPxecGxqJQenrcqz+lxfysxqs0/9pQ9TGXEuMjXE69qQucfmRqutYivKOTnNpmd5db9FXsDfiS/cqLX+PL0Og8CFyUNOEBAQEBAQEBAQEBAQEBAQEBAQRW1fsVT8CX7CumL5493LP4dvZ+fF6bzeVblLTOBBJLTyAHbPkOXmU3YmY2S9HTyyk5LEM1e4uyxsHWWU/5BcMuorj69W+HSzl6co9V32YoBHGHxytldM7tOkYQ0wxdp+4itd1zYBx48egNRqdRbLbn0hd6TS0wx3es9fqy4njjKcCQukgkcTLJAcrpHMN2xteTcRtsODddLdb4w4L5Z5dPVnUaimGN56z5NfCseincIpHCBpBjMIsInPebsLHgB7HXtzt810zaS+PnHNy02tpm7sxska6nNTGWSgwtew2bp6wJoNCW/llDh/wA10j4sk47RavVKy4q5acNo5f1c/rKOSNu8a8SxA23rAS0H9MsZ7UTldYdVW/KeU/70UWbRTSJmvOETVwl9tTfk1xuD+13PyUlGrMQjnMINiLHxWJb77uy+in2BvxJfuVDrfGei0HgwuSiJogICAgICAgICAgICAgICAgICCK2r9iqfgS/YV0xfPHu5Z/Dt7Pz6x1tRoV6bzeUb2FUclRJlYC78z7vyDICMxc890W5+K45skY67zLvgxfEttEJ/EsdjjDWMyVBZ3AGWpIj1ZFxmcP1vvwuAoGPTWtznlv8An7/RPyamtO7HPb8fb6rIzF/W2MMYMb5ninbOTaX1eEZ6mTTRgNrWHMjoLRZw8Fpi3lG/+EuM3xKxt5/tHmqVfiO/nfKdGyOJseULBkjH8Aq502P4eOIUOsy/Gy2tHSOjBMTo24BNxccpBZzD/AXae93Z6I1Jms8UeS6UmLmS0pYJ95EKiJjiezU0vZqWMd+UkG4HnyJVDfFtM1ifPb7T0enpm4u/5TG/4V521kb6hz3Z4w7uVEYAla02O7lZ3JmgkjUXsBYqTOitWnKefp/hF/WRa3ONvT/2iNo6MtcJW7owyd18B/CLwO0Aw6xnnkPC516StLk5cE77x/v3RNVj73HHSUO+Qm1yTbqpUojsnop9gb8SX7lQ63xnodB4ELkoicICAgICAgICAgICAgICAgICAgitq/Yqn4Ev2FdMXzx7uWfw7ez89r03m8q+2yEAtBIDrZhfQ21Fxz1WJiJ5tos8Y0uIA4kgC/U6D+UmeGNyOc7LLjGNiImGnLXMZAKdsg6P7VQ5vi99hfo3xUHHp+OItfznef7J+bU8E8NPKNo/uiKmbsX4Z7ADoxn+6sFXEbTtD4o5S4uaTq7UH3mahG0xEJDDto3wltmgtZO2ZvVp7srfEPaXAj5qJn00XmbR6Jen1FscRWfVp49Axk7xE4Picc8bgbgsfqB8iS23urpp7TbHHF5cmmoiIvO3SebQDzYgEgG1xfQkcCR9V14Y33cd522fKzLDs/oq9gb8SX7lQa7xnoez/AhclEThAQEBAQEBAQEBAQEBAQEBAQEEVtX7FU/Al+wrpi+ePdyz+Hb2fntem83lRAT3BZhlkkzWbmBtbsXBAIueHXXotYtE8ondtNZiOcdXyx5aQRoQstHl0HiG4g3cKwuWpfkhjdI7nbg3xc7g35rlkz0xxvaXbFgvknasO2bFYK+jpWxSOa52ZzjlvYZje1zxt1VBqc0ZcnFD0OlxTix8MrAuKQICAgICAgICAgICAgICAgICAgitq/Yqn4Ev2FdMXzx7uWfw7ez89r03m8qLI38HwaarfkgjMh5ng1v7ncB/muGXUY8cbzLvi098k7RDpGC7CU1IzfVr2SFupzHLC36975/RVObXXycq8oXOk7NjiiNuKzfbjOHYmTTGzrdzMMl9OMTuOny8rKHjz8Ft6zzXWs7Gz48UWy05T/RR9qthZqS747zwjXMB22D32jl7w+YCudPrqX5X5S8rqNBfHzrzhUv5U/dX7PuCBz3BrGl7jwa0XJ8gFre9afNOzatZtO0Q6Bs56NnOs+sOQcd0w9o/ueOHkPqqzN2h/wBcf5WmHs7bvZfwl8W2zo8PZuaRjZHN0yx6MafefzP1KqMubnvad5ex7N7BzajaduGqZ2DxeSrpd9KQXGSQdkWAAOgCxjvxV3R+1NLTS6icVOkRCyrdXiAgICAgICAgICAgICAgICAgIIrav2Kp+BN9jl0xfPHu5Z/Dt7OBUdI+Z4ZEx0jzwa0XP/PFekvkrWN7Ts8xTHa87VjeXQ9nPRsABJWutbXdMdp/83/0H1VVm7QmeVOS20/Z0dcnOfRvYzt3S0bNzRsbKW6AM0ib5kd75fVVOTNE85neXsezv4ezZtptHBX+qgVFVWYpKAc87uIY0WYzxtwb5nVRt7ZJ2eqrh0XZdOLp9esy38X2Aq6eMSWbNzeIrlzCNb+95hPg2rG8I+n7f0uovOK0bRPr5pHZP0ivhtHVXmj4CQavaPH9Q/nzXTHl25Sh9pfw9XJ/yabr6eX2WPEdi6TEMs9NIIg43cYgC1w59n8rv+EKzwa3Jjrt1eD1XZkfEmLRwzHVnlq6DBmZWi8ltWt7Urv3O5DzsFHzai153vKz7O7GyZp2w15evkoG0O2VTXHdi8UbjYRRXJd0Djxd5Cw8FBnJNp2h7fR9i6XRV+JlneY856fZLbNejWWWz6omBn+G228Pnyb/ACfJb0w/zIWv/iOlImmm5z6+TqWE4ZHTRiKFoYwcAOp4kk8Seq7xERyh5HNmvmvOTJO8y3VlzEBAQEBAQEBAQEBAQEBAQEBAQa2JUgmifE4kNka5hI42cLG1/NZrO07w1tWLRtKn1eNUGEMMULQ6TmyPV5PWSQ8PmfksZc82ne87yn9ndi5c8f8AHXavq5/je1FXiDt3qGuNmwxAm/nbV3z08FEtktflD2ml7L0nZ9fiXmN/5pT+zXoze+z6smJv+EwjOf3OGjfIXPkt6YI6yrdd/EkRvXTRv9Z6fZ03DMMip2BkLGxt6NHHxJ4k+JUiIiOjymbNkzW48k7y3LI5qZtZsFFVXkitBMdSQOw8+80c/Efyud8UWXPZvbebSd23er6ens5hL65hsjmZpKZzgQcp7Lh+pp4HzGo8FH2tR62v6HtKIyTEW29fJIbO7EVNYc7wYYzqZJAS53WzTqfM6LNcVrc5R9Z23ptJHw8URNo9OjquzuylPRD8Jl321lfq8/PkPAKVWsV6PG6ztDUau2+Sft5QnQFlDeoCAgICAgICAgICAgICAgICAgICCL2peRR1BaSCIZbEEgg5DaxGqxPTkkaTb49OLpvH7uT7N+j6oqrPl/s0Z1u4fiO8mHhfXU/QqNTDM87PZa3t/Bp+5g70x/4up4Ds3T0bbQxgO5vOrz5u/oNFJisR0eP1Wuz6q3Flt9vJMALKK9QEHhQa9TRRyW3jGSZSC3M0OsRwIvwSWaXtT5ZmGcNRh9ICAgICAgICAgICAgICAgICAgICAgIMNXMGMc93da0uPPRoudPIIOYYDtxieKbx+HU9JHCx2X+0yOznQEXDOGhHh4lBP7P4/ifrG4rqDKOVRTvDotb8Q435ctfBBFYv6SZpKx1FhdMKuVhcHySOyxtyEB5FuIBNiSRrwBQfGL7T43QRmeppKSeFusnq8jw5jebjfkOtisCcpvSLSPw52IXc2NpyOj0Mgl0Aite1zcEa2sboIHB9r8YxFpmo6OmhgJIY6pkdd1ja4ta/na3iUG3hG3FayqFLiNBJGXEAT0zXyxdo2a51gbN8b3HMLIz4ft1LJjUuGmJgjjDiJAXZzljY/UcPzoLfj1aYKaaZoDnRxSPAPAljS4A28kFGwL0hzVGEVOIOhja+AvDYwXZTlDDqTr+crDOyxejvaR+JUbamRjYnOfI3KwkjsOyjjryWWFmQEBAQEBAQEBAQEBAQEBAQEBAQauKVG7ie8RvnytJ3cYBc63FoDiAT4XQcHpqbZ+qc5+9qcGmDnAx5yy2vK7XAftBFkG1sdjE0eLxU1BW1GJ0htvjKHOa0Wfn1cNLWbZwsCTbVA2UrxgGKVTK9ro4qgndz5S5thI5zHXAuQQ/W2oI1QXHbP0nYeyllbDMyrlkjexkcd3XL2loLjawAvrz6BY2FFotgas4A/wDDcJXVDKlsJFnmJke71aeDiCXZeOg56LItno49JNCyihpqmQUk0DGxObKCAcgy5g61tbag2N7oJKH0nsqaxtNh9O+uGmeYO3cbATZzjmbwA1vpfgLoKJPgbK7aaqgkfJG05nXifkfdsMVhmsdEFp2i9FlLDS1EraitcY4pHgPqLtJawkAjLqNOCwK1sY6+y+Iful+2JGZlefQV/wCkx/Fn/wD0Kyw6CgICAgICAgICAgICAgICAgICAgFBo1mDU8xvLBDKer42OP1IQDHBSxvcGx08bGlzi1oY0NaLkmw6BBBuxKoqo8zMPZJC4XaKmZrHvaeDhFkeG3GtnEHXUBB5s/NRFksraaKifTkidroo2Pic1oebuboRlIcHAkEFBnpseqZ27ynoy6I6sdPMIXPaRcObHlcQDyz5T4IMEVXQ1TZX1VPFFJBl37KmOMvjzatJdqHNPJwJBsehQZtlsepp5p6eljyMgbCczWbtjt7n7rcouBk73A30Qb2L1sFKBI9oMjnZWNYwOlkeRoxgGriQPIAEmwCBs3ivrtOJXxbq7pGOjc4PsY3uY4EjQ6tPggkG0bA0tDGBp4tDRY+YtZB9wwtYLNaGjo0AD6BBkQEBAQEBAQEBAQEBAQEBAQEBAQEBBgrY43McJQx0ZBDw8AtLeYcHaW80EBLtXG/sUTPXHcA5rgynBGnaqD2TYjUMzHwQROLbOynD6+zm1NVVfiSbvRriwNDIGAkkDdsDNeOp52QWnBsagqYhJC9pbbUXALCOLHNOrSDoQeFkEFg8ranE5qiEh0DKeOnMjdWSTCV73BruDsgIBIuLvI5FB84a5wxXFCxoe4U9CWtJyhzg2oytzWNrmwvyQY8KgrGSGoqKPf1LgRm9YjDImH+7hae6NBc8XEa8gA99GtVMYMroMjN7Uneb1rtd++zco104X8EF1QEBAQEBAQEBAQEBAQEBAQEBAQEBAQEGKqpmStLJGtkY4EOa4AtIPEEHQoIr/wAp0P8A7Sm/+ln+iDdw7CYKfNuIY4c1s27YG3twvYa8Sg163ZukmfnlpoJHni50bST5m2vzQSMELWNDWANaNAGgAAdABwQfLKVjXukDWh7w0OcAA5wZfKCedrm3mgzIMNNTMjGVjWsFybNAAu43JsOpJKDMgICAgICAgICAgICAgICAgICAgICDy6DHUAlpDTZ1jY8bG2hQRJo5DGGC8ZJG8dvHPJAHFpvfV1tdNLoxuGknNnZhmO6a8BxDSGkZnNHI9425hxB4Cxl8w0Mw6tNn5jvCc5LwWkDlYX106IPWUswJLRZ15TmdIS12Yu3Yy8rXaeXdtzQfUWGP7Ie4vDX3zZnglhY67Trr2yD5W6IM2HUr2PeX3Ny8g35F5LRxv3SBw5IMLKOW1tc+dpMmc2c0ShxAby7Ata3gg+xhzmtkyOLXl2aMlznDRrbNIJ4Eh1x4oJGmjyNAJLjzJ4knUn68kGW6D1AQEBAQEBAQEBAQEBAQEBAQEHhKwKzie0TzKYKNgmlHec7uM8+v1U3Fpa8PxM07R/WVVm19pvOHT13t5+kPgYTXv1dWBh/SxgsFn42mryjHv92P02tvz+Lt9NmKerrqPtS5auId5zRleB1t/wB1muPT5uVe7LW2XWabnfa1fOfNY8Mr2TxiSM5mn+COIPiFEyY7Y7cFuqywZqZqRenRV9tduxRyMpqeI1lbJ3IW8Gg8HPI4Dw6a6DVaOyJZgGPVID5sRioCf7qnhDwPAuJ/qUHxUwY9h43jZocYjbq6N0e6ltzy5eJ+ZPgVjYWrYva+DE4S+K7HsOWWJ+j43dD1GhsfDqCEGztHj8dI0FwL3u0ZG3vOP9B4rFr8KVpdJbUW2jaIjrM+SGip8TqRmdKyiaeDGtzPt4k/6rXvz9Ey19BhnaKzefxH2fTsNxOEZo6llVb8kjA2/kb/ANQnDePNr8bQ5Z4ZxzX677t/Z3aUVBdFI0wTs70Z8OJb/GnisxbedpcNXopwxF6TxUnpP+ViW6EICAgICAgICAgICAgICAgICCOx2pMVPK9vFrHEedtCuuCnHkrWfOUbV5JpgtaPKJRewtGGUzX8XSXc48zqQLnw/wBV2115tmmPKOUIvZWKK4Iv525ysiiLNjlItra3itL5K444rTtBw8XLqqGzh3FZUwtuY9HtaOV7afR9vkFO1uaJ0lM+2/kp9BX4eryYY6dWLYrZX1Wqq6qokbPUVDyWvykFsZ1yDNw5DQ8GN6Knx6/Dadt9p+q6mkrwCpm7Vjnma0FziGgcSTYD5rLW161je07Q5HPVxUu0EM1KQ6Kthl3rY+Dnxh5c4DmSYxr1zdVjihrGStqTaJ5JulxSnkr/AFieRzBlAiZLGW5DoL5tR+s301d4Ljx1m28tq9u4Y036aI4Zmecz6OgwyBwBBBB4Eagjrdd+rNZiY3joyIyo+3se5npalmj96GG35mnWx66Zh81xycpiVz2XPxcWbDbnHDMx7wvK7KYQEBAQEBAQEBAQEBAQEBAQEGCsphIxzHcHNLT5EWWaWmsxaPJpkxxes1nzVLZ/EvUnGlqewASYpD3SCevLU/yQrLUYv1EfGxc/WFNos06WZ0+blG/dlcBICLggjqNVV27sbyu4mJ6IPFcXjhaXym/6I+bj5fPiq3Q6XJ2jkm9vlj8NNZrKaOn/AOvTzlr7I4e+8lTMLSTG4b+ll7jTlxGnQBeg1eWs1rip8tVf2dhvFrZ8kc7fspb8SkwSvkjrXSy4dUuvTzOLn7h5NzGb6gC5FugB62qs2mx5Y2mOa2i8w6VhNY2Vt43tmYRdr2ODmkHxCi6OcmO04snPbpLbJtPOFI2nxiKWaT1qbcUdN39bGSTWzQBq4kggAfpPmpk9+23lCitvrNROPfuV6o/0eYa+vrnYo6I01NGwxUUZ0JbqN5byLjfmXnja66xEeS3pSKV4a8k7tbTOp59+9pqKWQATRm5DTYDO0HunQai2t+q53jnzjks8Gn0+s086e9Y4/KfX6PNmKgwTiOF5qKSXuOF3bt9u679PC1j1B6rGPffaOnk87XS6jQ6icV6zwfsulVWMiaXSOaxo4lxAH8rrMxHVZ0pfJO1ImfZSTKcVq4ywEUtO7MXEWzv00H0Hyv1XL55j6LmaxoNNaLT/AMl9o9oX8LspBAQEBAQEBAQEBAQEBAQEBAQEGrX0EczcsjA8dDy8ui2pktjnes7OWbBjyxteN0PSbKQwyB8bpG5SSG5+zwI1B811zau+THNZiOnpzRMPZ2LFki1Zn88m5S0MbnB7mB0jNATrYXvp9eKpuys1q4ZwzO0xKx1GGl8kZJjefJKgKyhhr11HHMx0crGyscLOa9oc0jxBWJFCPoroTKXQGopNQTuJiGkjlZwOihYdXOXNakRyjzbzTaphOEU76yenq42ylsu/hD+6T2tcvA9l3O/NSKRtaYUmin4WoyY7ec7w6G1oAsNB0XZcD2Aix1HihvMc4c9xXCKZ1cyCCMsc4EyuieWZOfDUcBw94LhMRx7Q3jt/UUz1wRtb13TVPsLTBwc/ezkf4ryR9BZdPhx5p1+1c0xPDEV39I2WWCnaxoaxoY0aAAWA+QW8RtG0K+bTaeK3OWZGBAQEBAQEBAQEBAQEBAQEBAQEBB5ZBrzU9zmbof8ANQM+jm1viYp2s3reNtp6PkSPHFt/IrSubV15WxxPtLO1J83h3jujB9StLxqs/dmOGGY4K/VnhiDRYKbg09cNeGHO1t0NtFs62qyva4xTM7kjeI52PULranFzjqharRxm2tE7WjzR0VdiUHZfTsqgNA9jw0nxIJ/oFje8fVwrk1mPuzSLfXfYlq8Sn7LIGUgPF73hzh5AH+iTN56cmLX1uSOGKxX677pTZ3Z5lKCbmWV+r5HcTzsOgus0rt7pOm0tcO89bT1lNrdLEBAQEBAQEBAQEBAQEBAQEBAQEBAQEHi1HhWLEgW/k1h6sNgrLD4K2Yt1erWR9Baw2erYEBAQEBAQEBAQEBB//9k="/>
          <p:cNvSpPr>
            <a:spLocks noChangeAspect="1" noChangeArrowheads="1"/>
          </p:cNvSpPr>
          <p:nvPr/>
        </p:nvSpPr>
        <p:spPr bwMode="auto">
          <a:xfrm>
            <a:off x="765175" y="-966788"/>
            <a:ext cx="381000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6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Символы олимпиады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844824"/>
            <a:ext cx="4248472" cy="4536504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2708920"/>
            <a:ext cx="4104456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003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Зайка Стрелка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1700808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1700808"/>
            <a:ext cx="4680520" cy="4392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Зайка – самая активная жительница зимнего леса. Ее друзья всегда удивляются – и как она все успевает!? Ведь Зайка не только успевает учиться в Лесной Академии на «отлично», помогать маме в семейном ресторанчике «Лесная запруда», но и участвовать в различных спортивных соревнованиях. Зайка уверяет своих друзей, что у нее нет никакого секрета: просто она очень любит спорт. А еще она любит петь и танцевать. </a:t>
            </a:r>
          </a:p>
          <a:p>
            <a:endParaRPr lang="ru-RU" dirty="0"/>
          </a:p>
        </p:txBody>
      </p:sp>
      <p:sp>
        <p:nvSpPr>
          <p:cNvPr id="10" name="AutoShape 2" descr="data:image/jpeg;base64,/9j/4AAQSkZJRgABAQAAAQABAAD/2wCEAAkGBhQSERQUExQWFRQVGBgUGBcYGBcXFxgVGhcXFRYYFBgYHCYeFxojGRQUHy8gIycpLCwsFx4xNTAqNSYrLCkBCQoKDgwOFw8PGikcHBwpKSkpKSkpLCkpKSkpKSkpKSkpKSkpKSkpKSkpKSwpKSwpKSkpKSkpKSkpLCksKSwsKf/AABEIAMIBAwMBIgACEQEDEQH/xAAcAAABBQEBAQAAAAAAAAAAAAAEAAIDBQYBBwj/xAA/EAABAwIDBQYCCAUDBQEAAAABAAIRAyEEMUEFElFhcQYTIoGRobHBFDJCUmLR4fAHFXKS8SOCoiQzQ1Oywv/EABkBAAMBAQEAAAAAAAAAAAAAAAABAgMEBf/EACQRAAICAgICAgIDAAAAAAAAAAABAhEDIRIxQVETYSIyQnGR/9oADAMBAAIRAxEAPwDyqtLXujKbDhPBPLZG8OMHjIXHVC4zFgeK7HCf1XRIhEbWqTe0PCByvOmeZSa1chRRVjCnNN04BNhFBYni/uk5OazTMpFsIoLGRZdDeOv7suwu3I6aJhZw0xuzImSI1HNaDsT2b+k1t51qdIgu/EZkN8xmqDcvwXqX8P8AChuEbxe5zj6wPZoSoqO2aSvtDcU+ztsF7i2SqTaTvEo9m1IqAqjSzL9rtlCjtSk4CG1Xsqct7eAf7wfNellpNN0ZrF/xVaQzDVRm15E9QHD/AOFs+z+IFalOe+0OHmJVIzvsz7qrg7NbDs5tiQATyWZ2pQ3SmbIxe66P3KlouLsyn8VeyQwmKFWkIo4iXgDJtSZe0cBcEdeSxML3ztrsz6bsqp9+iO+b/sBkebd5eDMA/L96LTH6Oeapjd1OTmRactVwNWqMmJtKSOWXVQmr/qCOY84jzUz3EWbZx14DVD0yGXd9aPUaeaGNDce0G28A7nkdInRAYWm650acpPopcTiC8xkDoch0KJwjmgloyi50nSFk6lKy+kcp7VfJaY8UG+nRWaAqYezhEkiJ91PhqL2QB4gcxoDpC3xuS+zGaQVCQCTCTmI91PQpl0gCemnVdCMSIBOaxGUdlybuHQXKixdMBxAyFvNWmJkbSkutakmIonUSTaxH7hSVXlxkgDoIFrZeSHGI8V+dxr5aI2JE+a8vTR37RClCfFiluqKKs5uLhZoU9o/fPTyXCEAN3eCdSaCRJganP0CW7C6GjXz/AM+qKEMeyCuwI1n20j5qV9aZsQDJE/EFRAJtANXrPYypOFon8MehIXlML0bsFipw24c2OI8neIfE+iRpB7L3abLygMK/xjqrXaLZYCqYCDPBDLQR/ECjv7PcfuOY73DT7OKf/DLaO9QZJuwmmekyPYhH4jD/AEjC1qWr6ZA6x4feFjP4bYotqVWaEB/QgwfiPRWZ9SPRO0+G1GSzdAQ4dVr9pO36LTyWUfZyUhwfg3vZ9wLSw3DhBHEEQQvnbaGBNKrVpu+sx7mQMvC4g+Vl9Adm33C8R7ZO/wCvxcf++p/9FOHZOUp2m0dPn+fskF0MSDVujmOm91E+CYOefRTKOvVa0RIDjf5CU/7BdlbiqTZjL4E8JVeBBzMToia9ckwYMahPwGGneJBGnrmuVrnLR0LS2St2j4rCwERqrLAvc5pd4d2QM4MnIRrkqZ+AgzvQERTw7p/0vE3ONQVpCUk9mU0mXQyjipaBdO6DEmLKvwmOl268bsGP8q0wbmh29MhugznILsjJSRzNUW1MATwFvICfiSqdwJJPn6omrjvCWgXNieucDzKFAWkUSxzZSUndkWOlklRNGbqYSJjPguYOsARqTaNOUokMcb8eOd1X4ikQZz6aLzJLjtHevstO8aRGTgbjUaSOIsk5sgECB8QLSOfFDYV1p42J1BU9Eg2iDpzPFPsfQ/E7kjcmIGecwJy0mU6o5m40BpD5O8SQWkW3d0RaLznMqPdSDFFAMaJTyIEkWm3M/spBOxuLEQBB3Q10SZPEzlPAWTQA+GfmMx7j9E8hcwxMeLO5k6cFIQhoDkrR9jdq93X7o2FQanN4y9pCoaboEiJHJCnf3g+Yc0hwPMZJ1oadOz2wDepkaqmqZp/Z7bQrUmvGZs4cHDMIjE0N51tVmbk+ycRBCy7tivobR7xjSaTi4zaAHAyPIrS0sOBkUWKEiSnZLVssMHiA6iRqs/VZLwOcK3w9Td6Lgh+YzTbtAlTLzs4PFPABeD7XxHe4itUH2qj358Xk/Ne27lSnh6xog1Km44NbMEkiBHr7Lwl1MtJa4EEGCDYgixB4FXBGWVnCkF1dC3MGKEHiKYa2M3O4/vIIxzwLnIIcSYcbE+w4JOhxK+lhgMz5lT08Q0ODGnMH4KDakyIy1VfTcZtmsJT4ukjZKy9LPNdo1HMPhbaZ8PzCGbjN1kuMuKlfiWlm9nlbVaJx9mckw5lPeHivPKCpKODAyka3KAwOMkndnobqzZU3rrfHJSMJWmOCULoTaz90EgTwHFdFmYTTouiy6q1uLebl0HhBMeiSz+ReivjZVYWo6SXGwsjBTa9rnEjKBeCZtaOCr3UCZ4cE/uH/AFRkfZcKbSqrR2Me3DGn4mmQbkEafNE0nhxhwgknoPVQte6kQ2oJacjNvI/JFYaixwMGZmWnTp6IivC/wlv2JtO8Ex++S6HNiQTe0c+HMFcrDdAEQc7Xyvblkmsdmcv3mE6GO3fL5IXFVmizfUcVKXEttkMydOnEoZ1zDRbX9UmNE9HEAN8YMxa2c8eIU7C0xeBoh2VcmnMCL5R55Dku4mnuj8BuCDII5c+Se6E6H4nEiN1sxw1B1lD4a1nHNRNf4gYtORMSBxROKbIlTd79Dqi97IYx7a4YzxB/1hpui+9yIXoDSsj2BwMUnVTm8lreTWm/qfgtlSplZtmsdI5HVFUqsghNNIqIPAdySGTtBuiKeGdoutI1KKftikym6TJAkhoLncfqtuhiCMI+IBWY/iT2WbUpHGU2gPZ/3Y+2zLfPNtp4joi9n9paVcjuzOZ52gGRoJLRfUxoVodn1t4bpEgggg3BBzBB0Wi+iHvs8Dhdhbjt32DOGmvQH+gT4m5mmT/+efNYprF0RdnPKNMX0beJbY/COqFxWHdZrbSQJ5cVYMc0AifFF/kFR1cS+nFw6b8x1TnSQ42P2i3wlrxca/AoLDYfVS1MdM71zmlgsQXvJdlkue1dM02S4jZ7GuMO38jImMgSBI0kjyVfUwT7gK4rUgckJVwZJnf3TzyTlj+hctkOHe82aILb/oryjjWtYCQLgSqOs97IJvzBzCWFqumSN5gPtzCIZODFKPJGqpBroIIuYUeKxDKbg1zs893PoJEKlZhHwXUgQw5CfghDvueTcQYJ4fuFtLO0ujOONX2Gmo4WG6OUTGtzqUlBS2nTaIcHSM/iksvkXs14sdhBDnb5ibj3t8vNF4BrKjwCSGyASLwNSBrZDYqnvCUPQxG6yBEkkHjln0RfHT6H2admzcHVc9hqva0b26+MyJ3Du6TbpKzndGm7epkuAz4gzqE3CU7wSRNpWgpdlPDvtcXAi+h8uKHctpC/UpxiXEgkakA6cwVJTA3JkX+PT0RDtgvP1agIzgyPUJn8qqhsOZ6XHqOidS8haBcQHFom/DgBqbeSdgHjIDz/AFKle0wGkENGpBBdOl9EKWRcHd4cJ1U9OygjEUSTBIjSYEeaZRa8gNmQfDxEcRzUdGkXm5kEzr6ovHUSwtLAYacxO7l7K0vIn6Bce0td9QDXKB5JtGiXaybDz0Ckr1i9plxuctFc9ktkOfWaYhjPGdZOnqVnLv6KRttm4cUaTG28DQOF4vc2Fzmq3GdrqtPeqAMbRpw17nNJc55uGMbI8QFzfdggyZCu4/wgMZ2dpVqD6Bbutc81G7gjdcWtDo0zZPmsWaD9g9rvpbSYgTFhEEgkAiTmAb8RFpE2JzQ3Z/s3TwtEspyZIJccybHTmB6LP9sO17sG9rGNDnuG94p3Q2SBlmbFDdAjYVqh3TFzB3esWnzhecdodk44Yodz3haSCHNJAmZLnHSc5Wu7Kba+mUTU3d1zHbrmgyLiRBzymxVyacQn2Axuzm97Rqug1O6iqRYOqNI7tzxk94BqCTxV7s5/isqru7hXGzm3EKkS1SNA/CCowsddrwWkcivAO0ex34TEVaJuWGx4g3afQr6NwjfCF43/ABWwYG0XEGz6bHHkYj1srxNuVEZP1PNMVhCBM+Nx9kK2gRc5q12hUi7RMZSqxmJIl1QXeS4aCJ0GglXJKLIjdFdWd4sk7DNLnAAxrPADMp9Vu8SchPsmUqZmG+q55Rd2ap6LlmNbvhg9VzG4hrbOEyge7LMrazxTA9zjvEyZ/dltzl+vsjiuyakxjj4SYj6pUddhpuBZI5ac0Rh2AZJ+IYCPEJCnjoV0yw2djGVCI8LpymBfOyscRhqbCC4ndne3RYOdOb9Tlks1hsHTcZY4g/LXorLaWJNQbslu6LuOg4rohJ8dmTj+WiwxeCwDnlxNYl0F1vtEAuA8WQMgLizv8yaLAmBbj5yko/Evi/YVXaYO7c3sbeiCFOfwuHFEvxIe21nDI/IoSriC+AbEaqJOPguKZGapBE6LQ0+1JbSDeAWc3dTdPwwbvicsiDcLKM5LSLaVF7g6xfL2xxIPureli2Eag6wclnm1RSc5oyMH1hR08aWO3/snLhwK61NLs55QtmqJDhE528WSra+xN4yIK5hNoB+l0W2uOBWlRkZ7iUeJpPokgNIkWJyjgOCbR21UawMAEA8M+q0ra1s/gfioXYWm43Y3qBB9lHxv+LLWT2iga2fFuxJlegdkWt+jAgXJM+WSoXbOpkQCR1urnsuw0w5hcCM2/NRkg1E0xzTZeFyTXLpaElynSTCuVS7a2TSrvb3mGdWIEBwIaADpvFw+asp1ROFAQNOgLZeFqU27jKVGhSmd1pL3HjMQJ5mVbFohN3p6LrSOCEDdjhZWmAddVzXKWttalQZ3lV4Y0cdTwaMyeQVLsl9GrO1mUaRfUcGMaJc45AcSvDO33a5mKrVKlP6sBrZsSBkY0ngiu1m33Y57G7xZh2Enu7y8/ZLz+4VBS7Ps3y4OtMhpFh+a2jCSdo55TVUU7G1dwNLZETOgnieSbjam/AtutFuJyE+yP2jUiRNh7qow+IJqeH3uI4lU1x09hHexjMOXmBYIjFN7pg3eOaNY0NFkDtKrDOtlMlxTGnbK2tii4IjCYhrW880Oa7d0CFG03ynkuW2trZrSZdbNqd5NsirRzWuERfihtl7KqlgFKi9xNyQ0gX5myutk9j8SDvVXUqY4F2870b+a7oPSTRzzoo6+E3bgA9LOH5oLF13Foub+Ecc4MheiN7F0T4nvqu5MG4PU3VN20wDKDafc02tkEFxcS8ZRnp84ROOtEwlszVOmxojw24kT5rqkwfad7GBoZTdBNywHNxOcc0ljaNaZWNo8bdOPNSinY2nQXyNvW0jzUu7c6ru6oSSKsHDBqjcGabOZ6KMMXO4nJUtCbss6+z6dWCXQcpHDmrGjg2hoZutLQIg3WbDCD++EIqnjHNAAJ8zlxhaqS7ozcX7LTC7EZTq77SQII3cxfgUeaHL2QOzqtRzZPxCOdUeIzW0KrRlK72L6Ml3BmAu9879hO70jMKyRhpu4J9EuaQbgpzMSUjW4iEBZY4fbzxZ43hysf1VhS2rSfbe3TwcI98lRCq3VSUWB5AbJJtELKWKLNY5ZI0YjMQeYUtN4Cbs7s3uiXGTnyH5o44ASFxtK9HbHatkLaqP2ZSDzYKWnswaBGbNwxa7JJEORl+23aX6CWsZS3qjm7wJHgAmJ5nkvP8Rt76Sf9cF5JsDcDp93yX0BtTs3SxdPcqsB1EiYKxGL7OU8M/cNFg4ENBBHEGFtjasyyN0YMRwPom4hssO5MxoCT0AGq3kNAyA9Au97w/fmV1WctnkmJ2NiH/8AhqX0DT7ojZvZHF3PcOE8S0W8yvUX4nn+/moXYqdT5WCjjbs0+RmIp9hsS763ds6un2Eogfw4Y/8A7lYmNGNPxK1eegHUj5pjqp4+U/L9EcE+yebKfC/w/wAJTzpuf/W6PYQrjCbJo0x/p0abY1awfEhRVHkCwgHnc+Z0UbyPtkHkXTHkFSgkS5Nh1SuMi4f0gz7BQnEBuQ9QR8b+yDGNAHhDR0b81E50+fBvzcVVCCa9d5yEDrovOO0GM+lYh4a9oYxkkk2MaDjJIW1xGGc9hbMBwLTckw4QctbrN1+yjmFm6HPaJiQBF5EcbkmSsskW9I0xtLbAKbAAABZJGfynE6UZH9QSRSNeRGNkH7w9D+akp7EJ+17K/cynwqf3D8ku4Z+P1H5I4RMubKMbFH3/APiUTQwTW8CeMFWJpt/H6ppojg71RSQW2VuJ2aHGdeQTxgIaPCN3KSMzr8Qju6H3T/cuGiODvVGh2CUqe5drWg8kQMTU4BOFBv4vVO+hs1n1VJiIjiX8AmfTH8kSMLS5/wB36JwwVI/Zcf8AeEWLRFhRWqndY1pPkAOpJVzg+zr83vYP6W7x9TZAUsDSF914PEP+YV7S220AAh1hGeccTnKdioJobFpt+zJ4u/LJWOAoDeEADpkhMM7fAdkDlxOmqscK26wyzvSOjDj/AJMt6xaGoDDkOd0QGO2lctHRO2XUuuZKjqfReUOf7/cI/DPuq3ey9UXhKt1RzmkwuSB29gW1mGmbOILmHg4ZeuSNwZsqrtDitypSM2g/ELJfsaRVqjz2sA1xEOLgYIDQCIzuVG/eOYDRpvGT5rRdo8EKx71pMgeIA5jR0fFUYwQGh62PuvRhK0cM4cWDOpjV5P8ASPZRvrMAhrX+f+UacGDOceqb3DRoPMEqrJARUc4+Fp/4j3uU9+DebloA4yT/AJKNZymOTY+JRgf4cr8yUMCkZgZzDjyaPmQnHBx/42jm8yfRE1g8zLg0crfEqD6M0fbYD6uPomKzjqfMeTCVCHicj6NHuSVMMLT+0+3oPcpw7gRb0H5C6YEALnXjpLwPQBMqNeRAa1vWXH3RFTFU4hrXTyBCHDSZim0H8QJ+JRYEX0Ma1b8h+qSnGBqfg/tCSYiFuzPxhTfyg/8AsahXsM804AhYuyif+Rz/AOUJh2CP/a1MM8/VRbp5qdlWSHY0ZOb6JrtlkDNvkFGaDtAVC+jU4EIGSnZx4nyACjdgep6/oh6mGfn81CaDkwDDg26j0K4MNT1a74oH6IUx2DdxHqmBZtwlL7rx5LZ7E2fhTSph1JriW/WI8REk+LnfNebjBP4/8gtN2bx3dt3KptMtcCDHEEcFM02tGuJpPZ6NU2DTLWuYA0DwkDKNFXbTaykLIKp2qbTplrXb5Ogt6kqmx9d74NQwT9gZNbpJ1csNpHVyTdIYLuJ4qwwNXdcq+k9HMFlKKZoaT94QpsG0h0Ko2divFBVxhz4wmYNUaTBukLP9vGeCk4aOc31E/JWmDrxZB9tm/wDS70Tuua7yPh+YWTX5DizE0NoOBi6LaG1SBEcYtI5oFldhuTB5qbD4tgMh2XIn5LdRkmW5Qktmy2RUa1uQaxo4aD4rH4kFz3EDNxPDMp+K7QNI3QYGt4nlGcIL+YtOTSfT/K2xxa2zkzzUnSJDh+TT1Lj80nUXfhHQFNGLn7J9J+S63EDKCPJanOQHZ8m/w/VSjCbosY6MUrcU0EE+hAgruK2iySbCTMS0AcuKNgDU6JJsXGfwfmlJFvEfIKZuNETI/fkpHVPe+RvN9UABlzxk1x6AfmoxSdclr/7m/AQrMXTXV2N+s5g6kJgVvdH7j/7h+aSsxjqX3l1FgU3c859U9tIcQOq61pMzlyBPzUrGH8I6iFkxjKmEESHT6/NQvowBEHU9eV8ohGsHMehH+U8MM2gf0tP5FRZRWGh1/usmnDj8U9DfzlWwoO4HqR+yutwo1IEaS656QiyilNIae+a67DtIm/8AtF1aVCJ+yOoJ+dk8PaTq08RYeiVgUL8GInxDq0lD1KB0k+ULQ16YkFrzfMQPzUeIo2i4PMNv72TUgM+cI4aeULjqDzGnp81YnD8ZA5QPdQVOAkdc1VsCHAUj3rN5wPibaOau8a+XFUBG64OEEgzqL5q4dWD/ABDI/uFnl8HRgatoewq0wj5CqaasMO6FkjpCaX1hCusPiYe0FVFGyKDzvNPApias1LXx5oXtfiYwVTmGjOPtN1QmExUmNFlv4qdoixlLDsPice9fyaJawebt4/7U4xuSMZfjFlPReSSdwcpdrzJT6lepG60AcYNvUrIt208aBTU+0ThmF3HFRp20nASXht9I+OqaKL3WFQkcvmVRN7STmPYKdvaKcxllYo2Ki7bsl+tWPMSuVMEwZkk/1G58yIVS3tGIIIseEj5oc7QpE/a9fzTAuHlg+ywdXFxKayJza30H6qoNamcnu9kRQ7nW5jU+6BFiazdagjrn0Un8xtbedoLumMgB6KuYWj6oZPEkk+VoRVEOdbe6QR5JaGS/SSGmW7o1k3XG7UsA2n56+sILGYWoDxQpwzpvPxT0wLobVqD7DPX9UlSCkNSUkUhGmD38XR5hTspvI+rccWz8dV2gCBAJJnQkfJTPpkk7wyzJv62C5pDQK4PAuI8l2mSNSD+8rIstH1RB4EQCPLghagMx8yp7KE1km7x1cXD5JhpOvune5CVMW1IyMdRHxUuGokiXTE5eEn3y80XQwU03gAFueQuhnUYN4GkZnzlHV8WZJbLZ1t8lM2o6A4xzkT7BFiKxtZwsPYiEq9BzjMC2sqxq4ndOo6MI9RdMqYpkfWcScxEwPNFjKsBxsXCOZ+Gqjq4U5zPXNWbKxGT3jhlHmiWOcWkmoYGoLfyRYIzXdHkfNTUGOYbxDuc9FdOx023ieZj4EQVC5l7kRxDc+sCyq7VCUuLshphEsdCFa6DBzCNw7d6P3xWFHop2rD8AzezU+MrhpAGZTsLDGOJ5lVeHl7yeKYzQ7NhrZOkkngBcleR7fxhxOIqVjMONuTAIYPQD3XovaTG9zhjTnx1RuxwZ9o/LzWAqUenqujGvJx55boqPoyjfSVsaPRNNLotrOeyoNKFwsVo6go/o4RY7K4tK4WlWLsMonYdFhYEAeKbfijDh+Sb3PJFjB99w+0fVS0cfUbkSkaS4WWEWOvDySBEr9r1Dr8U0bTqcfio9w8VGWIGGN2vU5pIYMSQGj0nD7rjvX+HrCJZi37pBkUzy3hPU6qGlim+KGB3CWlt+gN11gJ+8NLyB6WXO9kIa6vYQ8niLj5J245wAJmOIJPkd34qY4aACB5l/hnoLhKo3IgNB4bznTzBEgpFHKOzuJaBxElx8nEBcrYcAW8ANhYz581PuuaBvNgHXeMHnGiRxDDO7TnmXRl0kQkMDpYQ3vFtc/cQkxhFpN+NvNE0hvEQwNF5IMj0daVx7XA/VDo0kZcw2UxAbWXu53lvfMXXWECYI6nP4FPxDyL7pbN83fOy4+vIDodwndbB80ANpPGon/dA81L9K3hBaYGUED5fNRMfY6eZ9IAXf5oBI04btvcT7ooLHB7j92RofEfyC42q4OjwgHhA9kBXxTSZJ9RZC4nHgSZtxAzVpCos8UBd2o52I8gpcHXdYd3UmYHhIHqYAWYqbevckxEcIGkKywvbp3i8DBGRuST0Wckb4pUqNbjGu7uD7KJlbuWF+6TugmwJHmR9UXFysJiu2eJLgZP1hMERu/dDTYKwpdv6jg5kDdc1zXS0A3EWjzU7s1+TQ/HYx1Z5e83OXADQAcELudFG3HtKcMS3kulHE7btjXUguGiIUraoTgAmIF7kcFz6PwRe6luoABdRTXUAjixN7rkixleaSaaKsjRUTqSQyv7lRPoqyNFMOHTAru6TDSVi7DqN9BOxgrKdskkU2kkiwNp3YvYa6IWpUJNyTlmUkll5EibDvIc0gkHiLFWeFxLpcN50BkgSYBjMcCkks2UgTGVCXNJJJ3BcmT6qAuIFjEwDGo4FJJCEwqi490++rUFXcUkk0BY7PMkdCpa96bibkOABN4sckkkvIFPiTZVlZxSSWiEAV0zEfUb0K4kmMra+SFcbpJIKGOKewpJIGGUESxJJCJYZh8kYFxJUQPCTUkkEiSK4kgZ0Jr0kkkAx6YWpJJlCrDJDkJJIA60JJJIA//9k="/>
          <p:cNvSpPr>
            <a:spLocks noChangeAspect="1" noChangeArrowheads="1"/>
          </p:cNvSpPr>
          <p:nvPr/>
        </p:nvSpPr>
        <p:spPr bwMode="auto">
          <a:xfrm>
            <a:off x="155575" y="-1576388"/>
            <a:ext cx="438150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843501"/>
            <a:ext cx="3528392" cy="3645095"/>
          </a:xfrm>
        </p:spPr>
      </p:pic>
      <p:sp>
        <p:nvSpPr>
          <p:cNvPr id="12" name="AutoShape 4" descr="data:image/jpeg;base64,/9j/4AAQSkZJRgABAQAAAQABAAD/2wCEAAkGBhQSERQUExQWFRQVGBgUGBcYGBcXFxgVGhcXFRYYFBgYHCYeFxojGRQUHy8gIycpLCwsFx4xNTAqNSYrLCkBCQoKDgwOFw8PGikcHBwpKSkpKSkpLCkpKSkpKSkpKSkpKSkpKSkpKSkpKSwpKSwpKSkpKSkpKSkpLCksKSwsKf/AABEIAMIBAwMBIgACEQEDEQH/xAAcAAABBQEBAQAAAAAAAAAAAAAEAAIDBQYBBwj/xAA/EAABAwIDBQYCCAUDBQEAAAABAAIRAyEEMUEFElFhcQYTIoGRobHBFDJCUmLR4fAHFXKS8SOCoiQzQ1Oywv/EABkBAAMBAQEAAAAAAAAAAAAAAAABAgMEBf/EACQRAAICAgICAgIDAAAAAAAAAAABAhEDIRIxQVETYSIyQnGR/9oADAMBAAIRAxEAPwDyqtLXujKbDhPBPLZG8OMHjIXHVC4zFgeK7HCf1XRIhEbWqTe0PCByvOmeZSa1chRRVjCnNN04BNhFBYni/uk5OazTMpFsIoLGRZdDeOv7suwu3I6aJhZw0xuzImSI1HNaDsT2b+k1t51qdIgu/EZkN8xmqDcvwXqX8P8AChuEbxe5zj6wPZoSoqO2aSvtDcU+ztsF7i2SqTaTvEo9m1IqAqjSzL9rtlCjtSk4CG1Xsqct7eAf7wfNellpNN0ZrF/xVaQzDVRm15E9QHD/AOFs+z+IFalOe+0OHmJVIzvsz7qrg7NbDs5tiQATyWZ2pQ3SmbIxe66P3KlouLsyn8VeyQwmKFWkIo4iXgDJtSZe0cBcEdeSxML3ztrsz6bsqp9+iO+b/sBkebd5eDMA/L96LTH6Oeapjd1OTmRactVwNWqMmJtKSOWXVQmr/qCOY84jzUz3EWbZx14DVD0yGXd9aPUaeaGNDce0G28A7nkdInRAYWm650acpPopcTiC8xkDoch0KJwjmgloyi50nSFk6lKy+kcp7VfJaY8UG+nRWaAqYezhEkiJ91PhqL2QB4gcxoDpC3xuS+zGaQVCQCTCTmI91PQpl0gCemnVdCMSIBOaxGUdlybuHQXKixdMBxAyFvNWmJkbSkutakmIonUSTaxH7hSVXlxkgDoIFrZeSHGI8V+dxr5aI2JE+a8vTR37RClCfFiluqKKs5uLhZoU9o/fPTyXCEAN3eCdSaCRJganP0CW7C6GjXz/AM+qKEMeyCuwI1n20j5qV9aZsQDJE/EFRAJtANXrPYypOFon8MehIXlML0bsFipw24c2OI8neIfE+iRpB7L3abLygMK/xjqrXaLZYCqYCDPBDLQR/ECjv7PcfuOY73DT7OKf/DLaO9QZJuwmmekyPYhH4jD/AEjC1qWr6ZA6x4feFjP4bYotqVWaEB/QgwfiPRWZ9SPRO0+G1GSzdAQ4dVr9pO36LTyWUfZyUhwfg3vZ9wLSw3DhBHEEQQvnbaGBNKrVpu+sx7mQMvC4g+Vl9Adm33C8R7ZO/wCvxcf++p/9FOHZOUp2m0dPn+fskF0MSDVujmOm91E+CYOefRTKOvVa0RIDjf5CU/7BdlbiqTZjL4E8JVeBBzMToia9ckwYMahPwGGneJBGnrmuVrnLR0LS2St2j4rCwERqrLAvc5pd4d2QM4MnIRrkqZ+AgzvQERTw7p/0vE3ONQVpCUk9mU0mXQyjipaBdO6DEmLKvwmOl268bsGP8q0wbmh29MhugznILsjJSRzNUW1MATwFvICfiSqdwJJPn6omrjvCWgXNieucDzKFAWkUSxzZSUndkWOlklRNGbqYSJjPguYOsARqTaNOUokMcb8eOd1X4ikQZz6aLzJLjtHevstO8aRGTgbjUaSOIsk5sgECB8QLSOfFDYV1p42J1BU9Eg2iDpzPFPsfQ/E7kjcmIGecwJy0mU6o5m40BpD5O8SQWkW3d0RaLznMqPdSDFFAMaJTyIEkWm3M/spBOxuLEQBB3Q10SZPEzlPAWTQA+GfmMx7j9E8hcwxMeLO5k6cFIQhoDkrR9jdq93X7o2FQanN4y9pCoaboEiJHJCnf3g+Yc0hwPMZJ1oadOz2wDepkaqmqZp/Z7bQrUmvGZs4cHDMIjE0N51tVmbk+ycRBCy7tivobR7xjSaTi4zaAHAyPIrS0sOBkUWKEiSnZLVssMHiA6iRqs/VZLwOcK3w9Td6Lgh+YzTbtAlTLzs4PFPABeD7XxHe4itUH2qj358Xk/Ne27lSnh6xog1Km44NbMEkiBHr7Lwl1MtJa4EEGCDYgixB4FXBGWVnCkF1dC3MGKEHiKYa2M3O4/vIIxzwLnIIcSYcbE+w4JOhxK+lhgMz5lT08Q0ODGnMH4KDakyIy1VfTcZtmsJT4ukjZKy9LPNdo1HMPhbaZ8PzCGbjN1kuMuKlfiWlm9nlbVaJx9mckw5lPeHivPKCpKODAyka3KAwOMkndnobqzZU3rrfHJSMJWmOCULoTaz90EgTwHFdFmYTTouiy6q1uLebl0HhBMeiSz+ReivjZVYWo6SXGwsjBTa9rnEjKBeCZtaOCr3UCZ4cE/uH/AFRkfZcKbSqrR2Me3DGn4mmQbkEafNE0nhxhwgknoPVQte6kQ2oJacjNvI/JFYaixwMGZmWnTp6IivC/wlv2JtO8Ex++S6HNiQTe0c+HMFcrDdAEQc7Xyvblkmsdmcv3mE6GO3fL5IXFVmizfUcVKXEttkMydOnEoZ1zDRbX9UmNE9HEAN8YMxa2c8eIU7C0xeBoh2VcmnMCL5R55Dku4mnuj8BuCDII5c+Se6E6H4nEiN1sxw1B1lD4a1nHNRNf4gYtORMSBxROKbIlTd79Dqi97IYx7a4YzxB/1hpui+9yIXoDSsj2BwMUnVTm8lreTWm/qfgtlSplZtmsdI5HVFUqsghNNIqIPAdySGTtBuiKeGdoutI1KKftikym6TJAkhoLncfqtuhiCMI+IBWY/iT2WbUpHGU2gPZ/3Y+2zLfPNtp4joi9n9paVcjuzOZ52gGRoJLRfUxoVodn1t4bpEgggg3BBzBB0Wi+iHvs8Dhdhbjt32DOGmvQH+gT4m5mmT/+efNYprF0RdnPKNMX0beJbY/COqFxWHdZrbSQJ5cVYMc0AifFF/kFR1cS+nFw6b8x1TnSQ42P2i3wlrxca/AoLDYfVS1MdM71zmlgsQXvJdlkue1dM02S4jZ7GuMO38jImMgSBI0kjyVfUwT7gK4rUgckJVwZJnf3TzyTlj+hctkOHe82aILb/oryjjWtYCQLgSqOs97IJvzBzCWFqumSN5gPtzCIZODFKPJGqpBroIIuYUeKxDKbg1zs893PoJEKlZhHwXUgQw5CfghDvueTcQYJ4fuFtLO0ujOONX2Gmo4WG6OUTGtzqUlBS2nTaIcHSM/iksvkXs14sdhBDnb5ibj3t8vNF4BrKjwCSGyASLwNSBrZDYqnvCUPQxG6yBEkkHjln0RfHT6H2admzcHVc9hqva0b26+MyJ3Du6TbpKzndGm7epkuAz4gzqE3CU7wSRNpWgpdlPDvtcXAi+h8uKHctpC/UpxiXEgkakA6cwVJTA3JkX+PT0RDtgvP1agIzgyPUJn8qqhsOZ6XHqOidS8haBcQHFom/DgBqbeSdgHjIDz/AFKle0wGkENGpBBdOl9EKWRcHd4cJ1U9OygjEUSTBIjSYEeaZRa8gNmQfDxEcRzUdGkXm5kEzr6ovHUSwtLAYacxO7l7K0vIn6Bce0td9QDXKB5JtGiXaybDz0Ckr1i9plxuctFc9ktkOfWaYhjPGdZOnqVnLv6KRttm4cUaTG28DQOF4vc2Fzmq3GdrqtPeqAMbRpw17nNJc55uGMbI8QFzfdggyZCu4/wgMZ2dpVqD6Bbutc81G7gjdcWtDo0zZPmsWaD9g9rvpbSYgTFhEEgkAiTmAb8RFpE2JzQ3Z/s3TwtEspyZIJccybHTmB6LP9sO17sG9rGNDnuG94p3Q2SBlmbFDdAjYVqh3TFzB3esWnzhecdodk44Yodz3haSCHNJAmZLnHSc5Wu7Kba+mUTU3d1zHbrmgyLiRBzymxVyacQn2Axuzm97Rqug1O6iqRYOqNI7tzxk94BqCTxV7s5/isqru7hXGzm3EKkS1SNA/CCowsddrwWkcivAO0ex34TEVaJuWGx4g3afQr6NwjfCF43/ABWwYG0XEGz6bHHkYj1srxNuVEZP1PNMVhCBM+Nx9kK2gRc5q12hUi7RMZSqxmJIl1QXeS4aCJ0GglXJKLIjdFdWd4sk7DNLnAAxrPADMp9Vu8SchPsmUqZmG+q55Rd2ap6LlmNbvhg9VzG4hrbOEyge7LMrazxTA9zjvEyZ/dltzl+vsjiuyakxjj4SYj6pUddhpuBZI5ac0Rh2AZJ+IYCPEJCnjoV0yw2djGVCI8LpymBfOyscRhqbCC4ndne3RYOdOb9Tlks1hsHTcZY4g/LXorLaWJNQbslu6LuOg4rohJ8dmTj+WiwxeCwDnlxNYl0F1vtEAuA8WQMgLizv8yaLAmBbj5yko/Evi/YVXaYO7c3sbeiCFOfwuHFEvxIe21nDI/IoSriC+AbEaqJOPguKZGapBE6LQ0+1JbSDeAWc3dTdPwwbvicsiDcLKM5LSLaVF7g6xfL2xxIPureli2Eag6wclnm1RSc5oyMH1hR08aWO3/snLhwK61NLs55QtmqJDhE528WSra+xN4yIK5hNoB+l0W2uOBWlRkZ7iUeJpPokgNIkWJyjgOCbR21UawMAEA8M+q0ra1s/gfioXYWm43Y3qBB9lHxv+LLWT2iga2fFuxJlegdkWt+jAgXJM+WSoXbOpkQCR1urnsuw0w5hcCM2/NRkg1E0xzTZeFyTXLpaElynSTCuVS7a2TSrvb3mGdWIEBwIaADpvFw+asp1ROFAQNOgLZeFqU27jKVGhSmd1pL3HjMQJ5mVbFohN3p6LrSOCEDdjhZWmAddVzXKWttalQZ3lV4Y0cdTwaMyeQVLsl9GrO1mUaRfUcGMaJc45AcSvDO33a5mKrVKlP6sBrZsSBkY0ngiu1m33Y57G7xZh2Enu7y8/ZLz+4VBS7Ps3y4OtMhpFh+a2jCSdo55TVUU7G1dwNLZETOgnieSbjam/AtutFuJyE+yP2jUiRNh7qow+IJqeH3uI4lU1x09hHexjMOXmBYIjFN7pg3eOaNY0NFkDtKrDOtlMlxTGnbK2tii4IjCYhrW880Oa7d0CFG03ynkuW2trZrSZdbNqd5NsirRzWuERfihtl7KqlgFKi9xNyQ0gX5myutk9j8SDvVXUqY4F2870b+a7oPSTRzzoo6+E3bgA9LOH5oLF13Foub+Ecc4MheiN7F0T4nvqu5MG4PU3VN20wDKDafc02tkEFxcS8ZRnp84ROOtEwlszVOmxojw24kT5rqkwfad7GBoZTdBNywHNxOcc0ljaNaZWNo8bdOPNSinY2nQXyNvW0jzUu7c6ru6oSSKsHDBqjcGabOZ6KMMXO4nJUtCbss6+z6dWCXQcpHDmrGjg2hoZutLQIg3WbDCD++EIqnjHNAAJ8zlxhaqS7ozcX7LTC7EZTq77SQII3cxfgUeaHL2QOzqtRzZPxCOdUeIzW0KrRlK72L6Ml3BmAu9879hO70jMKyRhpu4J9EuaQbgpzMSUjW4iEBZY4fbzxZ43hysf1VhS2rSfbe3TwcI98lRCq3VSUWB5AbJJtELKWKLNY5ZI0YjMQeYUtN4Cbs7s3uiXGTnyH5o44ASFxtK9HbHatkLaqP2ZSDzYKWnswaBGbNwxa7JJEORl+23aX6CWsZS3qjm7wJHgAmJ5nkvP8Rt76Sf9cF5JsDcDp93yX0BtTs3SxdPcqsB1EiYKxGL7OU8M/cNFg4ENBBHEGFtjasyyN0YMRwPom4hssO5MxoCT0AGq3kNAyA9Au97w/fmV1WctnkmJ2NiH/8AhqX0DT7ojZvZHF3PcOE8S0W8yvUX4nn+/moXYqdT5WCjjbs0+RmIp9hsS763ds6un2Eogfw4Y/8A7lYmNGNPxK1eegHUj5pjqp4+U/L9EcE+yebKfC/w/wAJTzpuf/W6PYQrjCbJo0x/p0abY1awfEhRVHkCwgHnc+Z0UbyPtkHkXTHkFSgkS5Nh1SuMi4f0gz7BQnEBuQ9QR8b+yDGNAHhDR0b81E50+fBvzcVVCCa9d5yEDrovOO0GM+lYh4a9oYxkkk2MaDjJIW1xGGc9hbMBwLTckw4QctbrN1+yjmFm6HPaJiQBF5EcbkmSsskW9I0xtLbAKbAAABZJGfynE6UZH9QSRSNeRGNkH7w9D+akp7EJ+17K/cynwqf3D8ku4Z+P1H5I4RMubKMbFH3/APiUTQwTW8CeMFWJpt/H6ppojg71RSQW2VuJ2aHGdeQTxgIaPCN3KSMzr8Qju6H3T/cuGiODvVGh2CUqe5drWg8kQMTU4BOFBv4vVO+hs1n1VJiIjiX8AmfTH8kSMLS5/wB36JwwVI/Zcf8AeEWLRFhRWqndY1pPkAOpJVzg+zr83vYP6W7x9TZAUsDSF914PEP+YV7S220AAh1hGeccTnKdioJobFpt+zJ4u/LJWOAoDeEADpkhMM7fAdkDlxOmqscK26wyzvSOjDj/AJMt6xaGoDDkOd0QGO2lctHRO2XUuuZKjqfReUOf7/cI/DPuq3ey9UXhKt1RzmkwuSB29gW1mGmbOILmHg4ZeuSNwZsqrtDitypSM2g/ELJfsaRVqjz2sA1xEOLgYIDQCIzuVG/eOYDRpvGT5rRdo8EKx71pMgeIA5jR0fFUYwQGh62PuvRhK0cM4cWDOpjV5P8ASPZRvrMAhrX+f+UacGDOceqb3DRoPMEqrJARUc4+Fp/4j3uU9+DebloA4yT/AJKNZymOTY+JRgf4cr8yUMCkZgZzDjyaPmQnHBx/42jm8yfRE1g8zLg0crfEqD6M0fbYD6uPomKzjqfMeTCVCHicj6NHuSVMMLT+0+3oPcpw7gRb0H5C6YEALnXjpLwPQBMqNeRAa1vWXH3RFTFU4hrXTyBCHDSZim0H8QJ+JRYEX0Ma1b8h+qSnGBqfg/tCSYiFuzPxhTfyg/8AsahXsM804AhYuyif+Rz/AOUJh2CP/a1MM8/VRbp5qdlWSHY0ZOb6JrtlkDNvkFGaDtAVC+jU4EIGSnZx4nyACjdgep6/oh6mGfn81CaDkwDDg26j0K4MNT1a74oH6IUx2DdxHqmBZtwlL7rx5LZ7E2fhTSph1JriW/WI8REk+LnfNebjBP4/8gtN2bx3dt3KptMtcCDHEEcFM02tGuJpPZ6NU2DTLWuYA0DwkDKNFXbTaykLIKp2qbTplrXb5Ogt6kqmx9d74NQwT9gZNbpJ1csNpHVyTdIYLuJ4qwwNXdcq+k9HMFlKKZoaT94QpsG0h0Ko2divFBVxhz4wmYNUaTBukLP9vGeCk4aOc31E/JWmDrxZB9tm/wDS70Tuua7yPh+YWTX5DizE0NoOBi6LaG1SBEcYtI5oFldhuTB5qbD4tgMh2XIn5LdRkmW5Qktmy2RUa1uQaxo4aD4rH4kFz3EDNxPDMp+K7QNI3QYGt4nlGcIL+YtOTSfT/K2xxa2zkzzUnSJDh+TT1Lj80nUXfhHQFNGLn7J9J+S63EDKCPJanOQHZ8m/w/VSjCbosY6MUrcU0EE+hAgruK2iySbCTMS0AcuKNgDU6JJsXGfwfmlJFvEfIKZuNETI/fkpHVPe+RvN9UABlzxk1x6AfmoxSdclr/7m/AQrMXTXV2N+s5g6kJgVvdH7j/7h+aSsxjqX3l1FgU3c859U9tIcQOq61pMzlyBPzUrGH8I6iFkxjKmEESHT6/NQvowBEHU9eV8ohGsHMehH+U8MM2gf0tP5FRZRWGh1/usmnDj8U9DfzlWwoO4HqR+yutwo1IEaS656QiyilNIae+a67DtIm/8AtF1aVCJ+yOoJ+dk8PaTq08RYeiVgUL8GInxDq0lD1KB0k+ULQ16YkFrzfMQPzUeIo2i4PMNv72TUgM+cI4aeULjqDzGnp81YnD8ZA5QPdQVOAkdc1VsCHAUj3rN5wPibaOau8a+XFUBG64OEEgzqL5q4dWD/ABDI/uFnl8HRgatoewq0wj5CqaasMO6FkjpCaX1hCusPiYe0FVFGyKDzvNPApias1LXx5oXtfiYwVTmGjOPtN1QmExUmNFlv4qdoixlLDsPice9fyaJawebt4/7U4xuSMZfjFlPReSSdwcpdrzJT6lepG60AcYNvUrIt208aBTU+0ThmF3HFRp20nASXht9I+OqaKL3WFQkcvmVRN7STmPYKdvaKcxllYo2Ki7bsl+tWPMSuVMEwZkk/1G58yIVS3tGIIIseEj5oc7QpE/a9fzTAuHlg+ywdXFxKayJza30H6qoNamcnu9kRQ7nW5jU+6BFiazdagjrn0Un8xtbedoLumMgB6KuYWj6oZPEkk+VoRVEOdbe6QR5JaGS/SSGmW7o1k3XG7UsA2n56+sILGYWoDxQpwzpvPxT0wLobVqD7DPX9UlSCkNSUkUhGmD38XR5hTspvI+rccWz8dV2gCBAJJnQkfJTPpkk7wyzJv62C5pDQK4PAuI8l2mSNSD+8rIstH1RB4EQCPLghagMx8yp7KE1km7x1cXD5JhpOvune5CVMW1IyMdRHxUuGokiXTE5eEn3y80XQwU03gAFueQuhnUYN4GkZnzlHV8WZJbLZ1t8lM2o6A4xzkT7BFiKxtZwsPYiEq9BzjMC2sqxq4ndOo6MI9RdMqYpkfWcScxEwPNFjKsBxsXCOZ+Gqjq4U5zPXNWbKxGT3jhlHmiWOcWkmoYGoLfyRYIzXdHkfNTUGOYbxDuc9FdOx023ieZj4EQVC5l7kRxDc+sCyq7VCUuLshphEsdCFa6DBzCNw7d6P3xWFHop2rD8AzezU+MrhpAGZTsLDGOJ5lVeHl7yeKYzQ7NhrZOkkngBcleR7fxhxOIqVjMONuTAIYPQD3XovaTG9zhjTnx1RuxwZ9o/LzWAqUenqujGvJx55boqPoyjfSVsaPRNNLotrOeyoNKFwsVo6go/o4RY7K4tK4WlWLsMonYdFhYEAeKbfijDh+Sb3PJFjB99w+0fVS0cfUbkSkaS4WWEWOvDySBEr9r1Dr8U0bTqcfio9w8VGWIGGN2vU5pIYMSQGj0nD7rjvX+HrCJZi37pBkUzy3hPU6qGlim+KGB3CWlt+gN11gJ+8NLyB6WXO9kIa6vYQ8niLj5J245wAJmOIJPkd34qY4aACB5l/hnoLhKo3IgNB4bznTzBEgpFHKOzuJaBxElx8nEBcrYcAW8ANhYz581PuuaBvNgHXeMHnGiRxDDO7TnmXRl0kQkMDpYQ3vFtc/cQkxhFpN+NvNE0hvEQwNF5IMj0daVx7XA/VDo0kZcw2UxAbWXu53lvfMXXWECYI6nP4FPxDyL7pbN83fOy4+vIDodwndbB80ANpPGon/dA81L9K3hBaYGUED5fNRMfY6eZ9IAXf5oBI04btvcT7ooLHB7j92RofEfyC42q4OjwgHhA9kBXxTSZJ9RZC4nHgSZtxAzVpCos8UBd2o52I8gpcHXdYd3UmYHhIHqYAWYqbevckxEcIGkKywvbp3i8DBGRuST0Wckb4pUqNbjGu7uD7KJlbuWF+6TugmwJHmR9UXFysJiu2eJLgZP1hMERu/dDTYKwpdv6jg5kDdc1zXS0A3EWjzU7s1+TQ/HYx1Z5e83OXADQAcELudFG3HtKcMS3kulHE7btjXUguGiIUraoTgAmIF7kcFz6PwRe6luoABdRTXUAjixN7rkixleaSaaKsjRUTqSQyv7lRPoqyNFMOHTAru6TDSVi7DqN9BOxgrKdskkU2kkiwNp3YvYa6IWpUJNyTlmUkll5EibDvIc0gkHiLFWeFxLpcN50BkgSYBjMcCkks2UgTGVCXNJJJ3BcmT6qAuIFjEwDGo4FJJCEwqi490++rUFXcUkk0BY7PMkdCpa96bibkOABN4sckkkvIFPiTZVlZxSSWiEAV0zEfUb0K4kmMra+SFcbpJIKGOKewpJIGGUESxJJCJYZh8kYFxJUQPCTUkkEiSK4kgZ0Jr0kkkAx6YWpJJlCrDJDkJJIA60JJJIA//9k="/>
          <p:cNvSpPr>
            <a:spLocks noChangeAspect="1" noChangeArrowheads="1"/>
          </p:cNvSpPr>
          <p:nvPr/>
        </p:nvSpPr>
        <p:spPr bwMode="auto">
          <a:xfrm>
            <a:off x="307975" y="-1423988"/>
            <a:ext cx="438150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008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Мишка Полюс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5348" y="1484784"/>
            <a:ext cx="4608512" cy="4464496"/>
          </a:xfrm>
        </p:spPr>
      </p:pic>
      <p:sp>
        <p:nvSpPr>
          <p:cNvPr id="8" name="TextBox 7"/>
          <p:cNvSpPr txBox="1"/>
          <p:nvPr/>
        </p:nvSpPr>
        <p:spPr>
          <a:xfrm>
            <a:off x="5292080" y="1484784"/>
            <a:ext cx="288893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Мишка Полюс- ещё </a:t>
            </a:r>
          </a:p>
          <a:p>
            <a:r>
              <a:rPr lang="ru-RU" dirty="0"/>
              <a:t>о</a:t>
            </a:r>
            <a:r>
              <a:rPr lang="ru-RU" dirty="0" smtClean="0"/>
              <a:t>дин из символов </a:t>
            </a:r>
          </a:p>
          <a:p>
            <a:r>
              <a:rPr lang="ru-RU" dirty="0" smtClean="0"/>
              <a:t>олимпиады</a:t>
            </a:r>
            <a:r>
              <a:rPr lang="ru-RU" dirty="0"/>
              <a:t> </a:t>
            </a:r>
            <a:r>
              <a:rPr lang="ru-RU" dirty="0" smtClean="0"/>
              <a:t>2014.</a:t>
            </a:r>
          </a:p>
          <a:p>
            <a:r>
              <a:rPr lang="ru-RU" dirty="0" smtClean="0"/>
              <a:t>Он очень любит </a:t>
            </a:r>
          </a:p>
          <a:p>
            <a:r>
              <a:rPr lang="ru-RU" dirty="0"/>
              <a:t>з</a:t>
            </a:r>
            <a:r>
              <a:rPr lang="ru-RU" dirty="0" smtClean="0"/>
              <a:t>аниматься спортом.</a:t>
            </a:r>
          </a:p>
          <a:p>
            <a:r>
              <a:rPr lang="ru-RU" dirty="0" smtClean="0"/>
              <a:t>Мишка часто играет</a:t>
            </a:r>
          </a:p>
          <a:p>
            <a:r>
              <a:rPr lang="ru-RU" dirty="0" smtClean="0"/>
              <a:t>со своими друзьями.</a:t>
            </a:r>
          </a:p>
          <a:p>
            <a:r>
              <a:rPr lang="ru-RU" dirty="0" smtClean="0"/>
              <a:t>Полюс- очень </a:t>
            </a:r>
          </a:p>
          <a:p>
            <a:r>
              <a:rPr lang="ru-RU" dirty="0"/>
              <a:t>э</a:t>
            </a:r>
            <a:r>
              <a:rPr lang="ru-RU" dirty="0" smtClean="0"/>
              <a:t>нергичный, он</a:t>
            </a:r>
          </a:p>
          <a:p>
            <a:r>
              <a:rPr lang="ru-RU" dirty="0"/>
              <a:t>в</a:t>
            </a:r>
            <a:r>
              <a:rPr lang="ru-RU" dirty="0" smtClean="0"/>
              <a:t>сегда обыгрывает</a:t>
            </a:r>
          </a:p>
          <a:p>
            <a:r>
              <a:rPr lang="ru-RU" dirty="0" smtClean="0"/>
              <a:t>своих  друзей.</a:t>
            </a:r>
          </a:p>
          <a:p>
            <a:r>
              <a:rPr lang="ru-RU" dirty="0" smtClean="0"/>
              <a:t>Поэтому, люди </a:t>
            </a:r>
          </a:p>
          <a:p>
            <a:r>
              <a:rPr lang="ru-RU" dirty="0" smtClean="0"/>
              <a:t>решили, что он станет</a:t>
            </a:r>
          </a:p>
          <a:p>
            <a:r>
              <a:rPr lang="ru-RU" dirty="0"/>
              <a:t>с</a:t>
            </a:r>
            <a:r>
              <a:rPr lang="ru-RU" dirty="0" smtClean="0"/>
              <a:t>имволом </a:t>
            </a:r>
          </a:p>
          <a:p>
            <a:r>
              <a:rPr lang="ru-RU" dirty="0"/>
              <a:t>о</a:t>
            </a:r>
            <a:r>
              <a:rPr lang="ru-RU" dirty="0" smtClean="0"/>
              <a:t>лимпиады 2014.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891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Леопард Барсик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700808"/>
            <a:ext cx="4392488" cy="424847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365103" cy="4051302"/>
          </a:xfrm>
        </p:spPr>
        <p:txBody>
          <a:bodyPr/>
          <a:lstStyle/>
          <a:p>
            <a:r>
              <a:rPr lang="ru-RU" dirty="0" smtClean="0"/>
              <a:t>Леопард Барсик- третий символ олимпиады. Он живёт на высокой сосне. Барсик любит заниматься спортом. Один раз он спас деревню от лавины. В  знак благодарности, его сделали символом олимпиады.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980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TC102455519[[fn=Зима]]</Template>
  <TotalTime>164</TotalTime>
  <Words>215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Winter</vt:lpstr>
      <vt:lpstr>    олимпиада</vt:lpstr>
      <vt:lpstr>5 колец</vt:lpstr>
      <vt:lpstr>Символы олимпиады</vt:lpstr>
      <vt:lpstr>Зайка Стрелка</vt:lpstr>
      <vt:lpstr>Мишка Полюс</vt:lpstr>
      <vt:lpstr>Леопард Барсик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</dc:title>
  <dc:creator>user</dc:creator>
  <cp:lastModifiedBy>derti</cp:lastModifiedBy>
  <cp:revision>16</cp:revision>
  <dcterms:created xsi:type="dcterms:W3CDTF">2013-11-27T09:14:41Z</dcterms:created>
  <dcterms:modified xsi:type="dcterms:W3CDTF">2014-01-03T16:21:35Z</dcterms:modified>
</cp:coreProperties>
</file>