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0D4EAD-7AB9-43E7-B87D-DAA03BEBBCB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948CD0-ED8B-445F-BE8B-80C330260C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D4EAD-7AB9-43E7-B87D-DAA03BEBBCB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948CD0-ED8B-445F-BE8B-80C330260C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D4EAD-7AB9-43E7-B87D-DAA03BEBBCB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948CD0-ED8B-445F-BE8B-80C330260C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D4EAD-7AB9-43E7-B87D-DAA03BEBBCB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948CD0-ED8B-445F-BE8B-80C330260C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D4EAD-7AB9-43E7-B87D-DAA03BEBBCB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948CD0-ED8B-445F-BE8B-80C330260C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D4EAD-7AB9-43E7-B87D-DAA03BEBBCB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948CD0-ED8B-445F-BE8B-80C330260C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D4EAD-7AB9-43E7-B87D-DAA03BEBBCB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948CD0-ED8B-445F-BE8B-80C330260C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D4EAD-7AB9-43E7-B87D-DAA03BEBBCB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948CD0-ED8B-445F-BE8B-80C330260C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D4EAD-7AB9-43E7-B87D-DAA03BEBBCB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948CD0-ED8B-445F-BE8B-80C330260C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40D4EAD-7AB9-43E7-B87D-DAA03BEBBCB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948CD0-ED8B-445F-BE8B-80C330260C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0D4EAD-7AB9-43E7-B87D-DAA03BEBBCB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948CD0-ED8B-445F-BE8B-80C330260C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40D4EAD-7AB9-43E7-B87D-DAA03BEBBCB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2948CD0-ED8B-445F-BE8B-80C330260C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iathlon-russia.ru/ru/sportsmeny/alleya-slavy/rossiya/anfisa-reztsova" TargetMode="External"/><Relationship Id="rId3" Type="http://schemas.openxmlformats.org/officeDocument/2006/relationships/hyperlink" Target="http://beta.rian.ru/olympinfo/20100216/209517563.html" TargetMode="External"/><Relationship Id="rId7" Type="http://schemas.openxmlformats.org/officeDocument/2006/relationships/hyperlink" Target="http://www.world-interests.ru/handbook/sport/biatlon/biatlon-istoki-istoriya-i-sportivnye-dostizheniya-sovremennosti" TargetMode="External"/><Relationship Id="rId2" Type="http://schemas.openxmlformats.org/officeDocument/2006/relationships/hyperlink" Target="http://www.mota.ru/en/wallpapers/crop/id/2142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teevo.ru/?section=page&amp;alias=biathlon_main" TargetMode="External"/><Relationship Id="rId5" Type="http://schemas.openxmlformats.org/officeDocument/2006/relationships/hyperlink" Target="http://www.sports.ru/tribuna/blogs/sportcats/377656.html" TargetMode="External"/><Relationship Id="rId10" Type="http://schemas.openxmlformats.org/officeDocument/2006/relationships/hyperlink" Target="http://www.anadyr.org/lenta?category=sport&amp;month=march-2008&amp;page=28" TargetMode="External"/><Relationship Id="rId4" Type="http://schemas.openxmlformats.org/officeDocument/2006/relationships/hyperlink" Target="http://www.historysport-ru.ru/load/biatlon/istorija_biatlona/znamenatelnye_daty_biatlona/129-1-0-701" TargetMode="External"/><Relationship Id="rId9" Type="http://schemas.openxmlformats.org/officeDocument/2006/relationships/hyperlink" Target="http://isport.ua/wintersports/news/231486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404665"/>
            <a:ext cx="7272808" cy="1656184"/>
          </a:xfrm>
        </p:spPr>
        <p:txBody>
          <a:bodyPr/>
          <a:lstStyle/>
          <a:p>
            <a:r>
              <a:rPr lang="ru-RU" dirty="0" smtClean="0"/>
              <a:t>Знаменательные даты биатлона</a:t>
            </a:r>
            <a:endParaRPr lang="ru-RU" dirty="0"/>
          </a:p>
        </p:txBody>
      </p:sp>
      <p:pic>
        <p:nvPicPr>
          <p:cNvPr id="17410" name="Picture 2" descr="http://img.mota.ru/upload/wallpapers/2010/02/17/08/03/21425/mota_ru_0021711-crop.jpg"/>
          <p:cNvPicPr>
            <a:picLocks noChangeAspect="1" noChangeArrowheads="1"/>
          </p:cNvPicPr>
          <p:nvPr/>
        </p:nvPicPr>
        <p:blipFill>
          <a:blip r:embed="rId2" cstate="print"/>
          <a:srcRect t="23233" r="25977" b="17799"/>
          <a:stretch>
            <a:fillRect/>
          </a:stretch>
        </p:blipFill>
        <p:spPr bwMode="auto">
          <a:xfrm>
            <a:off x="251520" y="1988840"/>
            <a:ext cx="5640561" cy="2808312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3284985"/>
            <a:ext cx="4536504" cy="158417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Выполнила ученица </a:t>
            </a:r>
            <a:r>
              <a:rPr lang="en-US" dirty="0" smtClean="0"/>
              <a:t>9</a:t>
            </a:r>
            <a:r>
              <a:rPr lang="ru-RU" dirty="0" smtClean="0"/>
              <a:t> </a:t>
            </a:r>
            <a:r>
              <a:rPr lang="ru-RU" dirty="0" smtClean="0"/>
              <a:t>класса </a:t>
            </a:r>
          </a:p>
          <a:p>
            <a:r>
              <a:rPr lang="ru-RU" dirty="0" smtClean="0"/>
              <a:t>Филиала МОУ «</a:t>
            </a:r>
            <a:r>
              <a:rPr lang="ru-RU" dirty="0" err="1" smtClean="0"/>
              <a:t>Ерышовская</a:t>
            </a:r>
            <a:r>
              <a:rPr lang="ru-RU" dirty="0" smtClean="0"/>
              <a:t> СОШ» с.Малиновка </a:t>
            </a:r>
            <a:endParaRPr lang="ru-RU" dirty="0" smtClean="0"/>
          </a:p>
          <a:p>
            <a:r>
              <a:rPr lang="ru-RU" dirty="0" smtClean="0"/>
              <a:t>Медведева Анна</a:t>
            </a:r>
            <a:endParaRPr lang="ru-RU" dirty="0" smtClean="0"/>
          </a:p>
          <a:p>
            <a:r>
              <a:rPr lang="ru-RU" dirty="0" smtClean="0"/>
              <a:t>Учитель </a:t>
            </a:r>
            <a:r>
              <a:rPr lang="ru-RU" smtClean="0"/>
              <a:t>Матюшкина О.В.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2160240"/>
          </a:xfrm>
        </p:spPr>
        <p:txBody>
          <a:bodyPr/>
          <a:lstStyle/>
          <a:p>
            <a:r>
              <a:rPr lang="ru-RU" dirty="0" smtClean="0"/>
              <a:t>Проведен первый официальный чемпионат СССР по биатлону среди женщин. В.Чернышева, </a:t>
            </a:r>
            <a:r>
              <a:rPr lang="ru-RU" dirty="0" err="1" smtClean="0"/>
              <a:t>К.Парве</a:t>
            </a:r>
            <a:r>
              <a:rPr lang="ru-RU" dirty="0" smtClean="0"/>
              <a:t>, Л.Заболотная, Е.Головина, С.Давыдова — первые чемпионки страны.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1983 </a:t>
            </a:r>
            <a:endParaRPr lang="ru-RU" dirty="0"/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467544" y="306896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1984 </a:t>
            </a:r>
            <a:endParaRPr kumimoji="0" lang="ru-RU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1"/>
          <p:cNvSpPr txBox="1">
            <a:spLocks/>
          </p:cNvSpPr>
          <p:nvPr/>
        </p:nvSpPr>
        <p:spPr>
          <a:xfrm>
            <a:off x="251520" y="4005064"/>
            <a:ext cx="6552728" cy="201622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sz="2800" dirty="0"/>
              <a:t>На чемпионате Мира в </a:t>
            </a:r>
            <a:r>
              <a:rPr lang="ru-RU" sz="2800" dirty="0" err="1"/>
              <a:t>Шамони</a:t>
            </a:r>
            <a:r>
              <a:rPr lang="ru-RU" sz="2800" dirty="0"/>
              <a:t> получил признание женский биатлон. </a:t>
            </a:r>
            <a:r>
              <a:rPr lang="ru-RU" sz="2800" b="1" dirty="0"/>
              <a:t>Первой чемпионкой Мира стала советская спортсменка Венера Чернышева.</a:t>
            </a: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4578" name="Picture 2" descr="http://www.historysport-ru.ru/_tbkp/chernishov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2852936"/>
            <a:ext cx="2245984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6275040" cy="452596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февраль - На XVI зимних Олимпийских играх в </a:t>
            </a:r>
            <a:r>
              <a:rPr lang="ru-RU" dirty="0" err="1" smtClean="0"/>
              <a:t>Альбервиле</a:t>
            </a:r>
            <a:r>
              <a:rPr lang="ru-RU" dirty="0" smtClean="0"/>
              <a:t> женщины впервые участвовали в соревнованиях по биатлону. Россиянка </a:t>
            </a:r>
            <a:r>
              <a:rPr lang="ru-RU" b="1" dirty="0" smtClean="0"/>
              <a:t>Анфиса </a:t>
            </a:r>
            <a:r>
              <a:rPr lang="ru-RU" b="1" dirty="0" err="1" smtClean="0"/>
              <a:t>Резцова</a:t>
            </a:r>
            <a:r>
              <a:rPr lang="ru-RU" dirty="0" smtClean="0"/>
              <a:t> стала первой олимпийская чемпионкой.</a:t>
            </a:r>
          </a:p>
          <a:p>
            <a:endParaRPr lang="ru-RU" dirty="0" smtClean="0"/>
          </a:p>
          <a:p>
            <a:r>
              <a:rPr lang="ru-RU" dirty="0" smtClean="0"/>
              <a:t>26 февраля - Образован Союз биатлонистов России, первым президентом избран Евгений Петрович Новиков.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1992</a:t>
            </a:r>
            <a:endParaRPr lang="ru-RU" dirty="0"/>
          </a:p>
        </p:txBody>
      </p:sp>
      <p:pic>
        <p:nvPicPr>
          <p:cNvPr id="23554" name="Picture 2" descr="http://www.smsport.ru/image/biatlon/reztsova/Reztsova-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620688"/>
            <a:ext cx="2276475" cy="2857500"/>
          </a:xfrm>
          <a:prstGeom prst="rect">
            <a:avLst/>
          </a:prstGeom>
          <a:noFill/>
        </p:spPr>
      </p:pic>
      <p:pic>
        <p:nvPicPr>
          <p:cNvPr id="23556" name="Picture 4" descr="http://static.biathlonrus.com/content/news/42584/001B492BE51F69A788C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4149080"/>
            <a:ext cx="3014700" cy="20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1"/>
          <p:cNvSpPr txBox="1">
            <a:spLocks/>
          </p:cNvSpPr>
          <p:nvPr/>
        </p:nvSpPr>
        <p:spPr>
          <a:xfrm>
            <a:off x="251520" y="1124744"/>
            <a:ext cx="8640960" cy="216024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sz="2800" dirty="0" smtClean="0"/>
              <a:t>Биатлонисты </a:t>
            </a:r>
            <a:r>
              <a:rPr lang="ru-RU" sz="2800" dirty="0"/>
              <a:t>вышли из международной федерации современного пятиборья и биатлона — УИПМБ и образовали самостоятельную международную Федерацию биатлона — ИБУ</a:t>
            </a:r>
            <a:r>
              <a:rPr lang="ru-RU" sz="2800" dirty="0" smtClean="0"/>
              <a:t>.</a:t>
            </a: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 1993</a:t>
            </a:r>
            <a:endParaRPr kumimoji="0" lang="ru-RU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2"/>
          <p:cNvSpPr txBox="1">
            <a:spLocks/>
          </p:cNvSpPr>
          <p:nvPr/>
        </p:nvSpPr>
        <p:spPr>
          <a:xfrm>
            <a:off x="467544" y="306896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 2002</a:t>
            </a:r>
            <a:endParaRPr kumimoji="0" lang="ru-RU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1"/>
          <p:cNvSpPr txBox="1">
            <a:spLocks/>
          </p:cNvSpPr>
          <p:nvPr/>
        </p:nvSpPr>
        <p:spPr>
          <a:xfrm>
            <a:off x="251520" y="4005064"/>
            <a:ext cx="4536504" cy="201622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sz="2400" dirty="0" smtClean="0"/>
              <a:t>Первой олимпийской чемпионкой в гонке преследования стала </a:t>
            </a:r>
            <a:r>
              <a:rPr lang="ru-RU" sz="2400" b="1" dirty="0" smtClean="0"/>
              <a:t>Ольга </a:t>
            </a:r>
            <a:r>
              <a:rPr lang="ru-RU" sz="2400" b="1" dirty="0" err="1" smtClean="0"/>
              <a:t>Пылева</a:t>
            </a:r>
            <a:r>
              <a:rPr lang="ru-RU" sz="2400" dirty="0" smtClean="0"/>
              <a:t>.</a:t>
            </a: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5602" name="Picture 2" descr="http://www.snow-sport.ru/uploads/posts/2008-03/thumbs/1205661322_pic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284984"/>
            <a:ext cx="4325466" cy="3235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hlinkClick r:id="rId2"/>
              </a:rPr>
              <a:t>http://www.mota.ru/en/wallpapers/crop/id/21425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http://beta.rian.ru/olympinfo/20100216/209517563.html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http://www.historysport-ru.ru/load/biatlon/istorija_biatlona/znamenatelnye_daty_biatlona/129-1-0-701</a:t>
            </a:r>
            <a:endParaRPr lang="ru-RU" dirty="0" smtClean="0"/>
          </a:p>
          <a:p>
            <a:r>
              <a:rPr lang="en-US" dirty="0" smtClean="0">
                <a:hlinkClick r:id="rId5"/>
              </a:rPr>
              <a:t>http://www.sports.ru/tribuna/blogs/sportcats/377656.html</a:t>
            </a:r>
            <a:endParaRPr lang="ru-RU" dirty="0" smtClean="0"/>
          </a:p>
          <a:p>
            <a:r>
              <a:rPr lang="en-US" dirty="0" smtClean="0">
                <a:hlinkClick r:id="rId6"/>
              </a:rPr>
              <a:t>http://zateevo.ru/?section=page&amp;alias=biathlon_main</a:t>
            </a:r>
            <a:endParaRPr lang="ru-RU" dirty="0" smtClean="0"/>
          </a:p>
          <a:p>
            <a:r>
              <a:rPr lang="en-US" dirty="0" smtClean="0">
                <a:hlinkClick r:id="rId7"/>
              </a:rPr>
              <a:t>http://www.world-interests.ru/handbook/sport/biatlon/biatlon-istoki-istoriya-i-sportivnye-dostizheniya-sovremennosti</a:t>
            </a:r>
            <a:endParaRPr lang="ru-RU" dirty="0" smtClean="0"/>
          </a:p>
          <a:p>
            <a:r>
              <a:rPr lang="en-US" dirty="0" smtClean="0">
                <a:hlinkClick r:id="rId8"/>
              </a:rPr>
              <a:t>http://www.biathlon-russia.ru/ru/sportsmeny/alleya-slavy/rossiya/anfisa-reztsova</a:t>
            </a:r>
            <a:endParaRPr lang="ru-RU" dirty="0" smtClean="0"/>
          </a:p>
          <a:p>
            <a:r>
              <a:rPr lang="en-US" dirty="0" smtClean="0">
                <a:hlinkClick r:id="rId9"/>
              </a:rPr>
              <a:t>http://isport.ua/wintersports/news/231486.html</a:t>
            </a:r>
            <a:endParaRPr lang="ru-RU" dirty="0" smtClean="0"/>
          </a:p>
          <a:p>
            <a:r>
              <a:rPr lang="en-US" dirty="0" smtClean="0">
                <a:hlinkClick r:id="rId10"/>
              </a:rPr>
              <a:t>http://www.anadyr.org/lenta?category=sport&amp;month=march-2008&amp;page=28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Ссылки: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epochtimes.ru/images/stories/06/fashion2011/163_1301_07_index_2.jpg"/>
          <p:cNvPicPr>
            <a:picLocks noChangeAspect="1" noChangeArrowheads="1"/>
          </p:cNvPicPr>
          <p:nvPr/>
        </p:nvPicPr>
        <p:blipFill>
          <a:blip r:embed="rId2" cstate="print"/>
          <a:srcRect b="3538"/>
          <a:stretch>
            <a:fillRect/>
          </a:stretch>
        </p:blipFill>
        <p:spPr bwMode="auto">
          <a:xfrm>
            <a:off x="827584" y="0"/>
            <a:ext cx="7380180" cy="6854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В Норвегии состоялись первые соревнования в передвижении на лыжах со стрельбой. В числе трех номеров программы 2 приза предусматривались для лыжников, которые во время спуска со склона средней крутизны попадут из ружья в определенную цель на расстоянии 40-50 шагов. Несмотря на столь раннее зарождение, биатлон не получил распространения в других странах. Его развитие в современном виде началось только в начале XX столетия.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1767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первенстве страны была проведена первая командная гонка со стрельбой на финише спортивно-прикладного значения. Победителями стали Ф.Воробьев, Н.Павлов, А.Ильин, </a:t>
            </a:r>
            <a:r>
              <a:rPr lang="ru-RU" dirty="0" err="1" smtClean="0"/>
              <a:t>А.Пащукевич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1933 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924944"/>
            <a:ext cx="8363272" cy="308234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 Международный союз современного пятиборья и биатлона официально утвердил статус биатлона как самостоятельного вида лыжного спорта на международной арене.</a:t>
            </a:r>
            <a:br>
              <a:rPr lang="ru-RU" dirty="0" smtClean="0"/>
            </a:br>
            <a:r>
              <a:rPr lang="ru-RU" dirty="0" smtClean="0"/>
              <a:t>На </a:t>
            </a:r>
            <a:r>
              <a:rPr lang="ru-RU" dirty="0" err="1" smtClean="0"/>
              <a:t>Уктусских</a:t>
            </a:r>
            <a:r>
              <a:rPr lang="ru-RU" dirty="0" smtClean="0"/>
              <a:t> горах под Свердловском определили первого обладателя титула "чемпион страны по биатлону”. Им стал Владимир </a:t>
            </a:r>
            <a:r>
              <a:rPr lang="ru-RU" dirty="0" err="1" smtClean="0"/>
              <a:t>Мариничев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1957</a:t>
            </a:r>
            <a:endParaRPr lang="ru-RU" dirty="0"/>
          </a:p>
        </p:txBody>
      </p:sp>
      <p:pic>
        <p:nvPicPr>
          <p:cNvPr id="22530" name="Picture 2" descr="http://s53.radikal.ru/i140/1210/58/4cfa6debb4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60648"/>
            <a:ext cx="3848100" cy="2657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1803656"/>
          </a:xfrm>
        </p:spPr>
        <p:txBody>
          <a:bodyPr>
            <a:normAutofit/>
          </a:bodyPr>
          <a:lstStyle/>
          <a:p>
            <a:r>
              <a:rPr lang="ru-RU" dirty="0" smtClean="0"/>
              <a:t>С этого года проводятся чемпионаты мира.</a:t>
            </a:r>
            <a:br>
              <a:rPr lang="ru-RU" dirty="0" smtClean="0"/>
            </a:br>
            <a:r>
              <a:rPr lang="ru-RU" dirty="0" smtClean="0"/>
              <a:t>2 марта - На первом чемпионате Мира в Австрии был официально провозглашен день рождения биатлона — 2 марта 1958 г.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1958 </a:t>
            </a:r>
            <a:endParaRPr lang="ru-RU" dirty="0"/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539552" y="306896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1960 </a:t>
            </a:r>
            <a:endParaRPr kumimoji="0" lang="ru-RU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1"/>
          <p:cNvSpPr txBox="1">
            <a:spLocks/>
          </p:cNvSpPr>
          <p:nvPr/>
        </p:nvSpPr>
        <p:spPr>
          <a:xfrm>
            <a:off x="611560" y="3933056"/>
            <a:ext cx="8229600" cy="23762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Биатлон включен в программу зимних Олимпийских игр (в олимпийском году чемпионаты мира по видам, которые входят в программу Олимпийских игр, не проводятся).</a:t>
            </a: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11256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 На первенстве мира решением Международного союза современного пятиборья и биатлона (УИПМБ) были изменены правила соревнований: установлена единая дистанция для стрельбы — 50 м, повысились требования к ее качеству (оценивалось попадание не только в мишень, но и в ее центральный круг), увеличилось количество стрелковых упражнений из положения стоя (два вместо одного). В программу соревнований была включена эстафетная гонка 4х7,5 км со стрельбой, что усложняло борьбу за командное первенство. Кроме того, было принято положение о ежегодном проведении (с 1967 г.) первенств мира среди юниоров: гонка на 15 км со стрельбой, эстафета 3х7,5 км.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1965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zateevo.ru/userfiles/image/SPORT/Biatlon_main/biathlon_main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7"/>
            <a:ext cx="8568952" cy="61795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789040"/>
            <a:ext cx="8219256" cy="252028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 Введена спринтерская гонка на 10 км с пятью выстрелами на каждом из двух огневых рубежей (лежа и стоя), за каждую непораженную мишень один штрафной круг 150 м, в программу Олимпийских игр эта дисциплина включена в 1980 г.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1973</a:t>
            </a:r>
            <a:endParaRPr lang="ru-RU" dirty="0"/>
          </a:p>
        </p:txBody>
      </p:sp>
      <p:pic>
        <p:nvPicPr>
          <p:cNvPr id="18434" name="Picture 2" descr="http://iwintersport.ru/files/images/biatl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32656"/>
            <a:ext cx="4356720" cy="34701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</TotalTime>
  <Words>266</Words>
  <Application>Microsoft Office PowerPoint</Application>
  <PresentationFormat>Экран (4:3)</PresentationFormat>
  <Paragraphs>44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Знаменательные даты биатлона</vt:lpstr>
      <vt:lpstr>Слайд 2</vt:lpstr>
      <vt:lpstr>1767</vt:lpstr>
      <vt:lpstr>1933 </vt:lpstr>
      <vt:lpstr>1957</vt:lpstr>
      <vt:lpstr>1958 </vt:lpstr>
      <vt:lpstr>1965</vt:lpstr>
      <vt:lpstr>Слайд 8</vt:lpstr>
      <vt:lpstr>1973</vt:lpstr>
      <vt:lpstr>1983 </vt:lpstr>
      <vt:lpstr>1992</vt:lpstr>
      <vt:lpstr>Слайд 12</vt:lpstr>
      <vt:lpstr>Ссылки: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Знаменательные даты биатлона</dc:title>
  <dc:creator>derti</dc:creator>
  <cp:lastModifiedBy>derti</cp:lastModifiedBy>
  <cp:revision>6</cp:revision>
  <dcterms:created xsi:type="dcterms:W3CDTF">2014-01-03T16:50:16Z</dcterms:created>
  <dcterms:modified xsi:type="dcterms:W3CDTF">2014-03-17T18:42:02Z</dcterms:modified>
</cp:coreProperties>
</file>