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82" r:id="rId3"/>
    <p:sldId id="283" r:id="rId4"/>
    <p:sldId id="284" r:id="rId5"/>
    <p:sldId id="290" r:id="rId6"/>
    <p:sldId id="286" r:id="rId7"/>
    <p:sldId id="281" r:id="rId8"/>
    <p:sldId id="288" r:id="rId9"/>
    <p:sldId id="285" r:id="rId10"/>
    <p:sldId id="287" r:id="rId11"/>
    <p:sldId id="289" r:id="rId12"/>
    <p:sldId id="291" r:id="rId13"/>
    <p:sldId id="279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A9BE2-F0D1-4AB1-A933-C6CF9AB42082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0229-838B-4F08-B591-34BA20753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40/792/40792652_1236628580_0_164b_55574ff4_1L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-cafe.ru/days/bio/18/gagarin.ph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ereelady.ru/post97849386/" TargetMode="External"/><Relationship Id="rId4" Type="http://schemas.openxmlformats.org/officeDocument/2006/relationships/hyperlink" Target="http://cls-kuntsevo.ru/gagarin/putevoditel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mmerce.gorod.tomsk.ru/uploads/37592/1258545719/1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chrab.chel.su/archive/21-02-01/5/A122691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sday.ru/photos/92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071678"/>
            <a:ext cx="6174596" cy="1746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0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0057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«Знаете, каким он парнем был</a:t>
            </a:r>
            <a:r>
              <a:rPr lang="ru-RU" sz="5400" b="1" dirty="0" smtClean="0">
                <a:solidFill>
                  <a:srgbClr val="002060"/>
                </a:solidFill>
              </a:rPr>
              <a:t>…»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Работа Сакова Евгения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7" descr="Картинка 101 из 2080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4286248" cy="634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642918"/>
            <a:ext cx="4643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000" dirty="0" smtClean="0"/>
              <a:t>Знаете</a:t>
            </a:r>
            <a:r>
              <a:rPr lang="ru-RU" sz="2000" dirty="0" smtClean="0"/>
              <a:t>, каким он парнем был!</a:t>
            </a:r>
            <a:br>
              <a:rPr lang="ru-RU" sz="2000" dirty="0" smtClean="0"/>
            </a:br>
            <a:r>
              <a:rPr lang="ru-RU" sz="2000" dirty="0" smtClean="0"/>
              <a:t>На руках весь мир его носил… </a:t>
            </a:r>
            <a:r>
              <a:rPr lang="ru-RU" sz="2000" dirty="0" smtClean="0"/>
              <a:t>»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" name="Рисунок 6" descr="40807608_1236676088_AllDayru_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804780"/>
            <a:ext cx="3214710" cy="4377478"/>
          </a:xfrm>
          <a:prstGeom prst="rect">
            <a:avLst/>
          </a:prstGeom>
        </p:spPr>
      </p:pic>
      <p:pic>
        <p:nvPicPr>
          <p:cNvPr id="8" name="Рисунок 7" descr="homeland.su (38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714488"/>
            <a:ext cx="7323260" cy="486882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«Знаете</a:t>
            </a:r>
            <a:r>
              <a:rPr lang="ru-RU" sz="2400" dirty="0" smtClean="0"/>
              <a:t>, каким он парнем </a:t>
            </a:r>
            <a:r>
              <a:rPr lang="ru-RU" sz="2400" dirty="0" smtClean="0"/>
              <a:t>был!  Нет</a:t>
            </a:r>
            <a:r>
              <a:rPr lang="ru-RU" sz="2400" dirty="0" smtClean="0"/>
              <a:t>, не «был»! </a:t>
            </a:r>
            <a:endParaRPr lang="ru-RU" sz="2400" dirty="0" smtClean="0"/>
          </a:p>
          <a:p>
            <a:pPr algn="ctr"/>
            <a:r>
              <a:rPr lang="ru-RU" sz="2400" dirty="0" smtClean="0"/>
              <a:t>Ведь </a:t>
            </a:r>
            <a:r>
              <a:rPr lang="ru-RU" sz="2400" dirty="0" smtClean="0"/>
              <a:t>смерть он победил! </a:t>
            </a:r>
            <a:r>
              <a:rPr lang="ru-RU" sz="2400" dirty="0" smtClean="0"/>
              <a:t>«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285860"/>
            <a:ext cx="292895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27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марта 1968 года он погиб при невыясненных обстоятельствах вблизи деревни Новоселово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Киржачского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района Владимирской области во время одного из тренировочных полетов.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	Похоронен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 Кремлевской стены на Красной площади. </a:t>
            </a:r>
          </a:p>
          <a:p>
            <a:endParaRPr lang="ru-RU" dirty="0"/>
          </a:p>
        </p:txBody>
      </p:sp>
      <p:pic>
        <p:nvPicPr>
          <p:cNvPr id="5" name="Picture 10" descr="0020sb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14488"/>
            <a:ext cx="58102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14422"/>
            <a:ext cx="4429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Знаете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, каким он парнем был!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Нет, не «был»! Ведь смерть он победил!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Слышишь дальний гром?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Видишь: это он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Вновь идет на космодром…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Говорит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: «Поехали!»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И живой звездой,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Словно вдоль по Питерской,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Питерской,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Несётся над Землёй!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omeland.su (1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461852" cy="3412620"/>
          </a:xfrm>
          <a:prstGeom prst="rect">
            <a:avLst/>
          </a:prstGeom>
        </p:spPr>
      </p:pic>
      <p:pic>
        <p:nvPicPr>
          <p:cNvPr id="5" name="Содержимое 3" descr="97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786058"/>
            <a:ext cx="2315931" cy="407194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71934" y="1785927"/>
            <a:ext cx="507206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spc="150" normalizeH="0" baseline="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4400" b="1" i="0" u="none" strike="noStrike" spc="150" normalizeH="0" baseline="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150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«Нет </a:t>
            </a:r>
            <a:r>
              <a:rPr kumimoji="0" lang="ru-RU" sz="3600" b="1" i="0" u="none" strike="noStrike" spc="150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меня сильнее  влечения, чем желание летать. Летчик должен летать. </a:t>
            </a:r>
            <a:endParaRPr kumimoji="0" lang="ru-RU" sz="3600" b="1" i="0" u="none" strike="noStrike" spc="150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150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Всегда летать»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spc="150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Юрий Гагарин</a:t>
            </a:r>
            <a:endParaRPr kumimoji="0" lang="ru-RU" sz="2400" b="1" i="1" u="none" strike="noStrike" spc="150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" name="Рисунок 7" descr="gagar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3937991" cy="585789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0722084313-37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670" y="0"/>
            <a:ext cx="918467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1351933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Интернет-ресурсы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71876"/>
            <a:ext cx="9001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hlinkClick r:id="rId3"/>
              </a:rPr>
              <a:t>http://c-cafe.ru/days/bio/18/gagarin.php</a:t>
            </a:r>
            <a:endParaRPr lang="ru-RU" sz="3200" dirty="0" smtClean="0"/>
          </a:p>
          <a:p>
            <a:r>
              <a:rPr lang="ru-RU" sz="3200" u="sng" dirty="0" smtClean="0">
                <a:hlinkClick r:id="rId4"/>
              </a:rPr>
              <a:t>http://cls-kuntsevo.ru/gagarin/putevoditel.php#4</a:t>
            </a:r>
            <a:endParaRPr lang="ru-RU" sz="3200" dirty="0" smtClean="0"/>
          </a:p>
          <a:p>
            <a:r>
              <a:rPr lang="ru-RU" sz="3200" u="sng" dirty="0" smtClean="0">
                <a:hlinkClick r:id="rId5"/>
              </a:rPr>
              <a:t>http://shereelady.ru/post97849386/</a:t>
            </a:r>
            <a:endParaRPr lang="ru-RU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5" name="Содержимое 4" descr="10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50004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«Знаете, каким он парнем был, как поля родные он любил…»</a:t>
            </a:r>
            <a:endParaRPr lang="ru-RU" sz="2200" dirty="0"/>
          </a:p>
        </p:txBody>
      </p:sp>
      <p:pic>
        <p:nvPicPr>
          <p:cNvPr id="10" name="Picture 9" descr="Картинка 21 из 3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420262"/>
            <a:ext cx="2240296" cy="3223447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57158" y="1928802"/>
            <a:ext cx="50006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Юрий Алексеевич Гагарин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родился 9 марта 1934 года в городе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Гжатске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Смоленской области.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Его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мать, Анна Тимофеевна, и отец, Алексей Иванович, были обычными сельскими тружениками из деревни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Клушино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Гжатского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района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Они воспитали в Юре трудолюбивого и отзывчивого человека. </a:t>
            </a:r>
          </a:p>
          <a:p>
            <a:endParaRPr lang="ru-RU" dirty="0"/>
          </a:p>
        </p:txBody>
      </p:sp>
      <p:pic>
        <p:nvPicPr>
          <p:cNvPr id="16" name="Picture 9" descr="Картинка 39 из 2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0934" y="1000108"/>
            <a:ext cx="3873066" cy="224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722084313-37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" y="0"/>
            <a:ext cx="9144064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4422"/>
            <a:ext cx="50006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	Закончив </a:t>
            </a:r>
            <a:r>
              <a:rPr lang="ru-RU" b="1" dirty="0" smtClean="0">
                <a:solidFill>
                  <a:srgbClr val="002060"/>
                </a:solidFill>
              </a:rPr>
              <a:t>школу, Юра 30 сентября 1949 года поступил в Люберецкое ремесленное училище 10, которое окончил в июне по специальности формовщик-литейщик. В августе поступил в Саратовский индустриальный техникум. </a:t>
            </a:r>
            <a:r>
              <a:rPr lang="ru-RU" b="1" dirty="0" smtClean="0">
                <a:solidFill>
                  <a:srgbClr val="002060"/>
                </a:solidFill>
              </a:rPr>
              <a:t>			С </a:t>
            </a:r>
            <a:r>
              <a:rPr lang="ru-RU" b="1" dirty="0" smtClean="0">
                <a:solidFill>
                  <a:srgbClr val="002060"/>
                </a:solidFill>
              </a:rPr>
              <a:t>1954 года (25 октября) начал заниматься в Саратовском аэроклубе. В 1955 году с отличием окончил Саратовский индустриальный техникум, а 10 октября того же года - Саратовский аэроклуб. </a:t>
            </a:r>
            <a:r>
              <a:rPr lang="ru-RU" b="1" dirty="0" smtClean="0">
                <a:solidFill>
                  <a:srgbClr val="002060"/>
                </a:solidFill>
              </a:rPr>
              <a:t>				27 </a:t>
            </a:r>
            <a:r>
              <a:rPr lang="ru-RU" b="1" dirty="0" smtClean="0">
                <a:solidFill>
                  <a:srgbClr val="002060"/>
                </a:solidFill>
              </a:rPr>
              <a:t>октября 1957 года Юрий Гагарин женился на Валентине Ивановне Горячевой, которая стала его верным соратником на многие годы. В их семье выросли две дочери - Лена и Галя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40807525_1236674527_AllDayru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5" y="1571612"/>
            <a:ext cx="4071935" cy="4343397"/>
          </a:xfrm>
          <a:prstGeom prst="rect">
            <a:avLst/>
          </a:prstGeom>
        </p:spPr>
      </p:pic>
      <p:pic>
        <p:nvPicPr>
          <p:cNvPr id="8" name="Рисунок 7" descr="40807543_1236674851_AllDayru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428736"/>
            <a:ext cx="3719241" cy="500066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89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«Знаете</a:t>
            </a:r>
            <a:r>
              <a:rPr lang="ru-RU" sz="2000" dirty="0" smtClean="0"/>
              <a:t>, каким он парнем </a:t>
            </a:r>
            <a:r>
              <a:rPr lang="ru-RU" sz="2000" dirty="0" smtClean="0"/>
              <a:t>был, тот</a:t>
            </a:r>
            <a:r>
              <a:rPr lang="ru-RU" sz="2000" dirty="0" smtClean="0"/>
              <a:t>, кто тропку звёздную открыл? 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57158" y="2143116"/>
            <a:ext cx="4143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начался космический век — 12 апреля 1961 года полетом на корабле «Восток», который теперь рядом с «Аполлонами», «Союзами»,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Шаттлами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 кажется утлой лодочкой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				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тогда планета замерла на мгновенье, чтобы через секунду взорваться на всех языках: «Человек в космосе!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Юрий Гагарин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9" name="Рисунок 8" descr="1040429_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71545"/>
            <a:ext cx="3500462" cy="2625347"/>
          </a:xfrm>
          <a:prstGeom prst="rect">
            <a:avLst/>
          </a:prstGeom>
        </p:spPr>
      </p:pic>
      <p:pic>
        <p:nvPicPr>
          <p:cNvPr id="10" name="Рисунок 9" descr="homeland.su (1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963" y="3857628"/>
            <a:ext cx="3653327" cy="242889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571480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«Он </a:t>
            </a:r>
            <a:r>
              <a:rPr lang="ru-RU" sz="2400" dirty="0" smtClean="0"/>
              <a:t>сказал: «Поехали</a:t>
            </a:r>
            <a:r>
              <a:rPr lang="ru-RU" sz="2400" dirty="0" smtClean="0"/>
              <a:t>!» Он </a:t>
            </a:r>
            <a:r>
              <a:rPr lang="ru-RU" sz="2400" dirty="0" smtClean="0"/>
              <a:t>взмахнул рукой</a:t>
            </a:r>
            <a:r>
              <a:rPr lang="ru-RU" sz="2400" dirty="0" smtClean="0"/>
              <a:t>.»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1285860"/>
            <a:ext cx="5214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Газеты </a:t>
            </a:r>
            <a:r>
              <a:rPr lang="ru-RU" b="1" dirty="0" smtClean="0"/>
              <a:t>сразу окрестили Гагарина "звездным Колумбом", "Икаром, вырвавшимся из цепких объятий Земли". Любое сравнение хромает, а свершенное нашим соотечественником, думаю, не нуждается в сравнениях. Достаточно, что его имя стоит в истории цивилизации в ряду первооткрывателей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"Он всех нас позвал в космос", -- сказал американский астронавт Нил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Армстронг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первый из землян вступивший на поверхность Луны. С Гагарина начался бесконечный путь во Вселенную. Сегодня в "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гагаринском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" отряде, по данным Ассоциации участников космических полетов, 270 человек из 28 стран. Но первый есть первый.</a:t>
            </a:r>
          </a:p>
          <a:p>
            <a:endParaRPr lang="ru-RU" dirty="0"/>
          </a:p>
        </p:txBody>
      </p:sp>
      <p:pic>
        <p:nvPicPr>
          <p:cNvPr id="5" name="Рисунок 4" descr="otryad_kosmonavt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496"/>
            <a:ext cx="3857652" cy="185738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722084313-3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214554"/>
            <a:ext cx="8286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первой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гагаринской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фотографии после приземления — измученное лицо, усталые глаза. 108 минут — не один миг; космос давил, расплющивал человеческое тело, не впускал его в свое великое безмолвие. Но изумленные очи человека на угольно-черном небе Вселенной рассмотрели и яростный диск солнца, и сказочную радугу цветов, что окружала Землю.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	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когда он благополучно вернулся к нам на Землю, мы захотели, таковы уж люди, навсегда втиснуть его в прокрустово ложе Идеала и Героя. Скептики, а такие есть всегда, даже назвали «баловнем судьбы».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agarin_after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8656" cy="687711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643050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«Ах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, этот день двенадцатый апреля,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Как он пронесся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по людским сердцам!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Казалось,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мир невольно стал добрее,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Своей победой потрясенный сам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.»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143380"/>
            <a:ext cx="6572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Александр Твардовский сочинил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это сразу, быстро, и стих облетел всю страну. Особый день! Человек из черной и необъятной бездны космоса впервые увидел свою Землю, как шар, словно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голубой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школьный глобус. Потом этот человек покорил всю планету своей искренней обаятельной улыбкой. Имя «Гагарин» — уже на века.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Картинка 2 из 14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42852"/>
            <a:ext cx="228598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722084313-3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" y="0"/>
            <a:ext cx="91440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57298"/>
            <a:ext cx="4286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	Канут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Лету и забудутся раздутые славы и величия, имена королей и звезд; Гагарин — вечное имя, потому что человек «с мальчишеской улыбкой и мужеством орла» осуществил самую фантастическую и буйную мечту человечества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Тайна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исторического явления по имени Гагарин — это тайна человеческих возможностей.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183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04"/>
            <a:ext cx="4000496" cy="629999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279</TotalTime>
  <Words>177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Хозяин</cp:lastModifiedBy>
  <cp:revision>34</cp:revision>
  <dcterms:modified xsi:type="dcterms:W3CDTF">2011-04-19T17:29:27Z</dcterms:modified>
</cp:coreProperties>
</file>