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C012D4-EF26-4BC7-97D5-E57CDC2AFF5B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A7F1B-8172-4567-8746-4DA8888E4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C012D4-EF26-4BC7-97D5-E57CDC2AFF5B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A7F1B-8172-4567-8746-4DA8888E4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C012D4-EF26-4BC7-97D5-E57CDC2AFF5B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A7F1B-8172-4567-8746-4DA8888E4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C012D4-EF26-4BC7-97D5-E57CDC2AFF5B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A7F1B-8172-4567-8746-4DA8888E4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C012D4-EF26-4BC7-97D5-E57CDC2AFF5B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A7F1B-8172-4567-8746-4DA8888E4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C012D4-EF26-4BC7-97D5-E57CDC2AFF5B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A7F1B-8172-4567-8746-4DA8888E4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C012D4-EF26-4BC7-97D5-E57CDC2AFF5B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A7F1B-8172-4567-8746-4DA8888E4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C012D4-EF26-4BC7-97D5-E57CDC2AFF5B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A7F1B-8172-4567-8746-4DA8888E4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C012D4-EF26-4BC7-97D5-E57CDC2AFF5B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A7F1B-8172-4567-8746-4DA8888E4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C012D4-EF26-4BC7-97D5-E57CDC2AFF5B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A7F1B-8172-4567-8746-4DA8888E4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C012D4-EF26-4BC7-97D5-E57CDC2AFF5B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A7F1B-8172-4567-8746-4DA8888E4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CC012D4-EF26-4BC7-97D5-E57CDC2AFF5B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33A7F1B-8172-4567-8746-4DA8888E4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hyperlink" Target="&#1056;&#1077;&#1096;&#1077;&#1085;&#1080;&#1077;%20&#1087;&#1086;&#1082;&#1072;&#1079;&#1072;&#1090;&#1077;&#1083;&#1100;&#1085;&#1099;&#1093;,%20&#1083;&#1086;&#1075;&#1072;&#1088;&#1080;&#1092;&#1084;&#1080;&#1095;&#1077;&#1089;&#1082;&#1080;&#1093;%20&#1080;%20&#1082;&#1086;&#1084;&#1073;&#1080;&#1085;&#1080;&#1088;&#1086;&#1074;&#1072;&#1085;&#1085;&#1099;&#1093;%20&#1085;&#1077;&#1088;&#1072;&#1074;&#1077;&#1085;&#1089;&#1090;&#1074;.pptx#3. &#1052;&#1077;&#1090;&#1086;&#1076;&#1099; &#1088;&#1077;&#1096;&#1077;&#1085;&#1080;&#1103; &#1085;&#1077;&#1088;&#1072;&#1074;&#1077;&#1085;&#1089;&#1090;&#1074;" TargetMode="Externa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/>
          <a:lstStyle/>
          <a:p>
            <a:pPr marL="742950" indent="-742950"/>
            <a:r>
              <a:rPr lang="ru-RU" dirty="0" smtClean="0"/>
              <a:t>Метод интервалов</a:t>
            </a:r>
            <a:endParaRPr lang="ru-RU" dirty="0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>
            <p:ph idx="1"/>
          </p:nvPr>
        </p:nvGraphicFramePr>
        <p:xfrm>
          <a:off x="500034" y="3357562"/>
          <a:ext cx="3071812" cy="801687"/>
        </p:xfrm>
        <a:graphic>
          <a:graphicData uri="http://schemas.openxmlformats.org/presentationml/2006/ole">
            <p:oleObj spid="_x0000_s1030" name="Формула" r:id="rId3" imgW="876240" imgH="22860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14282" y="1142984"/>
          <a:ext cx="8929718" cy="408302"/>
        </p:xfrm>
        <a:graphic>
          <a:graphicData uri="http://schemas.openxmlformats.org/presentationml/2006/ole">
            <p:oleObj spid="_x0000_s1026" name="Формула" r:id="rId4" imgW="4444920" imgH="20304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500034" y="1857364"/>
          <a:ext cx="3012302" cy="785818"/>
        </p:xfrm>
        <a:graphic>
          <a:graphicData uri="http://schemas.openxmlformats.org/presentationml/2006/ole">
            <p:oleObj spid="_x0000_s1028" name="Формула" r:id="rId5" imgW="876240" imgH="22860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4071934" y="1428736"/>
          <a:ext cx="2500330" cy="1585576"/>
        </p:xfrm>
        <a:graphic>
          <a:graphicData uri="http://schemas.openxmlformats.org/presentationml/2006/ole">
            <p:oleObj spid="_x0000_s1029" name="Формула" r:id="rId6" imgW="1041120" imgH="660240" progId="Equation.3">
              <p:embed/>
            </p:oleObj>
          </a:graphicData>
        </a:graphic>
      </p:graphicFrame>
      <p:sp>
        <p:nvSpPr>
          <p:cNvPr id="10" name="Левая фигурная скобка 9"/>
          <p:cNvSpPr/>
          <p:nvPr/>
        </p:nvSpPr>
        <p:spPr>
          <a:xfrm>
            <a:off x="3714744" y="1571612"/>
            <a:ext cx="285752" cy="1357322"/>
          </a:xfrm>
          <a:prstGeom prst="lef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357686" y="3071810"/>
          <a:ext cx="2643206" cy="1586615"/>
        </p:xfrm>
        <a:graphic>
          <a:graphicData uri="http://schemas.openxmlformats.org/presentationml/2006/ole">
            <p:oleObj spid="_x0000_s1031" name="Формула" r:id="rId7" imgW="1143000" imgH="685800" progId="Equation.3">
              <p:embed/>
            </p:oleObj>
          </a:graphicData>
        </a:graphic>
      </p:graphicFrame>
      <p:sp>
        <p:nvSpPr>
          <p:cNvPr id="13" name="Левая фигурная скобка 12"/>
          <p:cNvSpPr/>
          <p:nvPr/>
        </p:nvSpPr>
        <p:spPr>
          <a:xfrm>
            <a:off x="3929058" y="3143248"/>
            <a:ext cx="285752" cy="1428760"/>
          </a:xfrm>
          <a:prstGeom prst="lef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0" y="5072074"/>
          <a:ext cx="4071967" cy="788122"/>
        </p:xfrm>
        <a:graphic>
          <a:graphicData uri="http://schemas.openxmlformats.org/presentationml/2006/ole">
            <p:oleObj spid="_x0000_s1032" name="Формула" r:id="rId8" imgW="1180800" imgH="228600" progId="Equation.3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4643438" y="4572008"/>
          <a:ext cx="3071833" cy="1857388"/>
        </p:xfrm>
        <a:graphic>
          <a:graphicData uri="http://schemas.openxmlformats.org/presentationml/2006/ole">
            <p:oleObj spid="_x0000_s1033" name="Формула" r:id="rId9" imgW="1091880" imgH="660240" progId="Equation.3">
              <p:embed/>
            </p:oleObj>
          </a:graphicData>
        </a:graphic>
      </p:graphicFrame>
      <p:sp>
        <p:nvSpPr>
          <p:cNvPr id="16" name="Левая фигурная скобка 15"/>
          <p:cNvSpPr/>
          <p:nvPr/>
        </p:nvSpPr>
        <p:spPr>
          <a:xfrm>
            <a:off x="4143372" y="4857760"/>
            <a:ext cx="285752" cy="1428760"/>
          </a:xfrm>
          <a:prstGeom prst="lef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уб 1">
            <a:hlinkClick r:id="rId3" action="ppaction://hlinkpres?slideindex=3&amp;slidetitle=Методы решения неравенств"/>
          </p:cNvPr>
          <p:cNvSpPr/>
          <p:nvPr/>
        </p:nvSpPr>
        <p:spPr>
          <a:xfrm>
            <a:off x="8358214" y="6286520"/>
            <a:ext cx="428628" cy="428628"/>
          </a:xfrm>
          <a:prstGeom prst="cub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785786" y="714356"/>
          <a:ext cx="3395678" cy="657228"/>
        </p:xfrm>
        <a:graphic>
          <a:graphicData uri="http://schemas.openxmlformats.org/presentationml/2006/ole">
            <p:oleObj spid="_x0000_s14338" name="Формула" r:id="rId4" imgW="1180800" imgH="228600" progId="Equation.3">
              <p:embed/>
            </p:oleObj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857752" y="214289"/>
          <a:ext cx="3571902" cy="1785951"/>
        </p:xfrm>
        <a:graphic>
          <a:graphicData uri="http://schemas.openxmlformats.org/presentationml/2006/ole">
            <p:oleObj spid="_x0000_s14339" name="Формула" r:id="rId5" imgW="1777680" imgH="888840" progId="Equation.3">
              <p:embed/>
            </p:oleObj>
          </a:graphicData>
        </a:graphic>
      </p:graphicFrame>
      <p:sp>
        <p:nvSpPr>
          <p:cNvPr id="5" name="Левая фигурная скобка 4"/>
          <p:cNvSpPr/>
          <p:nvPr/>
        </p:nvSpPr>
        <p:spPr>
          <a:xfrm>
            <a:off x="4357686" y="142852"/>
            <a:ext cx="142876" cy="178595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28596" y="2428868"/>
          <a:ext cx="3786214" cy="582494"/>
        </p:xfrm>
        <a:graphic>
          <a:graphicData uri="http://schemas.openxmlformats.org/presentationml/2006/ole">
            <p:oleObj spid="_x0000_s14340" name="Формула" r:id="rId6" imgW="1485720" imgH="22860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500562" y="2071678"/>
          <a:ext cx="3214710" cy="1759631"/>
        </p:xfrm>
        <a:graphic>
          <a:graphicData uri="http://schemas.openxmlformats.org/presentationml/2006/ole">
            <p:oleObj spid="_x0000_s14341" name="Формула" r:id="rId7" imgW="1206360" imgH="660240" progId="Equation.3">
              <p:embed/>
            </p:oleObj>
          </a:graphicData>
        </a:graphic>
      </p:graphicFrame>
      <p:sp>
        <p:nvSpPr>
          <p:cNvPr id="8" name="Левая фигурная скобка 7"/>
          <p:cNvSpPr/>
          <p:nvPr/>
        </p:nvSpPr>
        <p:spPr>
          <a:xfrm>
            <a:off x="4357686" y="2000240"/>
            <a:ext cx="142876" cy="178595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500034" y="4500570"/>
          <a:ext cx="3643338" cy="630578"/>
        </p:xfrm>
        <a:graphic>
          <a:graphicData uri="http://schemas.openxmlformats.org/presentationml/2006/ole">
            <p:oleObj spid="_x0000_s14342" name="Формула" r:id="rId8" imgW="1320480" imgH="22860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500562" y="4071942"/>
          <a:ext cx="4143404" cy="2071702"/>
        </p:xfrm>
        <a:graphic>
          <a:graphicData uri="http://schemas.openxmlformats.org/presentationml/2006/ole">
            <p:oleObj spid="_x0000_s14343" name="Формула" r:id="rId9" imgW="1777680" imgH="888840" progId="Equation.3">
              <p:embed/>
            </p:oleObj>
          </a:graphicData>
        </a:graphic>
      </p:graphicFrame>
      <p:sp>
        <p:nvSpPr>
          <p:cNvPr id="11" name="Левая фигурная скобка 10"/>
          <p:cNvSpPr/>
          <p:nvPr/>
        </p:nvSpPr>
        <p:spPr>
          <a:xfrm>
            <a:off x="4357686" y="4143380"/>
            <a:ext cx="142876" cy="178595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</p:bldLst>
  </p:timing>
</p:sld>
</file>

<file path=ppt/theme/theme1.xml><?xml version="1.0" encoding="utf-8"?>
<a:theme xmlns:a="http://schemas.openxmlformats.org/drawingml/2006/main" name="голубой 3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голубой 3</Template>
  <TotalTime>40</TotalTime>
  <Words>2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голубой 3</vt:lpstr>
      <vt:lpstr>Формула</vt:lpstr>
      <vt:lpstr>Метод интервалов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 интервалов</dc:title>
  <dc:creator>Женя</dc:creator>
  <cp:lastModifiedBy>Женя</cp:lastModifiedBy>
  <cp:revision>7</cp:revision>
  <dcterms:created xsi:type="dcterms:W3CDTF">2010-03-28T06:53:32Z</dcterms:created>
  <dcterms:modified xsi:type="dcterms:W3CDTF">2010-03-28T15:02:00Z</dcterms:modified>
</cp:coreProperties>
</file>