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title_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548" y="20547"/>
            <a:ext cx="3498527" cy="2825393"/>
          </a:xfrm>
          <a:prstGeom prst="rect">
            <a:avLst/>
          </a:prstGeom>
        </p:spPr>
      </p:pic>
      <p:pic>
        <p:nvPicPr>
          <p:cNvPr id="8" name="Picture 7" descr="title_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03486" y="20548"/>
            <a:ext cx="5624418" cy="2825496"/>
          </a:xfrm>
          <a:prstGeom prst="rect">
            <a:avLst/>
          </a:prstGeom>
        </p:spPr>
      </p:pic>
      <p:pic>
        <p:nvPicPr>
          <p:cNvPr id="9" name="Picture 8" descr="title_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0923" y="2818500"/>
            <a:ext cx="7668994" cy="2296266"/>
          </a:xfrm>
          <a:prstGeom prst="rect">
            <a:avLst/>
          </a:prstGeom>
        </p:spPr>
      </p:pic>
      <p:pic>
        <p:nvPicPr>
          <p:cNvPr id="10" name="Picture 9" descr="title_4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662119" y="2819400"/>
            <a:ext cx="1461333" cy="2293850"/>
          </a:xfrm>
          <a:prstGeom prst="rect">
            <a:avLst/>
          </a:prstGeom>
        </p:spPr>
      </p:pic>
      <p:pic>
        <p:nvPicPr>
          <p:cNvPr id="11" name="Picture 10" descr="title_5.png"/>
          <p:cNvPicPr>
            <a:picLocks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0548" y="5089818"/>
            <a:ext cx="9098280" cy="173736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8755230" y="2469776"/>
            <a:ext cx="304800" cy="152400"/>
          </a:xfrm>
          <a:prstGeom prst="rect">
            <a:avLst/>
          </a:prstGeom>
          <a:solidFill>
            <a:srgbClr val="F274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0" lang="ru-RU">
              <a:solidFill>
                <a:srgbClr val="F47F28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ru-RU">
                <a:solidFill>
                  <a:schemeClr val="bg1"/>
                </a:solidFill>
              </a:defRPr>
            </a:lvl1pPr>
          </a:lstStyle>
          <a:p>
            <a:fld id="{DB8AC20B-6717-4DBB-99AE-F6290F25A011}" type="datetimeFigureOut">
              <a:rPr lang="ru-RU" smtClean="0"/>
              <a:pPr/>
              <a:t>13.11.2010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ru-RU">
                <a:solidFill>
                  <a:schemeClr val="bg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ru-RU">
                <a:solidFill>
                  <a:schemeClr val="bg1"/>
                </a:solidFill>
              </a:defRPr>
            </a:lvl1pPr>
          </a:lstStyle>
          <a:p>
            <a:fld id="{7FF9D411-69BE-480F-AD03-C1225E9FD5A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Text Placeholder 15"/>
          <p:cNvSpPr>
            <a:spLocks noGrp="1"/>
          </p:cNvSpPr>
          <p:nvPr>
            <p:ph type="body" sz="quarter" idx="14" hasCustomPrompt="1"/>
          </p:nvPr>
        </p:nvSpPr>
        <p:spPr>
          <a:xfrm>
            <a:off x="3581400" y="1295400"/>
            <a:ext cx="5105400" cy="1416269"/>
          </a:xfrm>
        </p:spPr>
        <p:txBody>
          <a:bodyPr anchor="b">
            <a:normAutofit/>
          </a:bodyPr>
          <a:lstStyle>
            <a:lvl1pPr algn="r" eaLnBrk="1" latinLnBrk="0" hangingPunct="1">
              <a:buNone/>
              <a:defRPr kumimoji="0" lang="ru-RU"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 lvl="0"/>
            <a:r>
              <a:rPr kumimoji="0" lang="ru-RU"/>
              <a:t>Образец подзаголовка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344" y="4114800"/>
            <a:ext cx="7315200" cy="914400"/>
          </a:xfrm>
        </p:spPr>
        <p:txBody>
          <a:bodyPr anchor="b" anchorCtr="0">
            <a:normAutofit/>
          </a:bodyPr>
          <a:lstStyle>
            <a:lvl1pPr marL="0" indent="0" eaLnBrk="1" latinLnBrk="0" hangingPunct="1">
              <a:defRPr kumimoji="0" lang="ru-RU" sz="3600" b="1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342900" lvl="0" indent="-342900" algn="l" defTabSz="914400" eaLnBrk="1" latinLnBrk="0" hangingPunct="1"/>
            <a:r>
              <a:rPr lang="ru-RU" smtClean="0"/>
              <a:t>Образец заголовка</a:t>
            </a:r>
            <a:endParaRPr/>
          </a:p>
        </p:txBody>
      </p:sp>
    </p:spTree>
    <p:extLst/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build="p">
        <p:tmplLst>
          <p:tmpl lvl="1">
            <p:tnLst>
              <p:par>
                <p:cTn presetID="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лип мультимедиа с подписью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ru-RU">
                <a:solidFill>
                  <a:schemeClr val="bg1"/>
                </a:solidFill>
              </a:defRPr>
            </a:lvl1pPr>
          </a:lstStyle>
          <a:p>
            <a:fld id="{DB8AC20B-6717-4DBB-99AE-F6290F25A011}" type="datetimeFigureOut">
              <a:rPr lang="ru-RU" smtClean="0"/>
              <a:pPr/>
              <a:t>13.11.2010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ru-RU">
                <a:solidFill>
                  <a:schemeClr val="bg1"/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ru-RU">
                <a:solidFill>
                  <a:schemeClr val="bg1"/>
                </a:solidFill>
              </a:defRPr>
            </a:lvl1pPr>
          </a:lstStyle>
          <a:p>
            <a:fld id="{7FF9D411-69BE-480F-AD03-C1225E9FD5A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Rectangle 5"/>
          <p:cNvSpPr/>
          <p:nvPr/>
        </p:nvSpPr>
        <p:spPr>
          <a:xfrm>
            <a:off x="595263" y="4800600"/>
            <a:ext cx="4873752" cy="685800"/>
          </a:xfrm>
          <a:prstGeom prst="rect">
            <a:avLst/>
          </a:prstGeom>
          <a:solidFill>
            <a:schemeClr val="tx1">
              <a:lumMod val="95000"/>
              <a:lumOff val="5000"/>
              <a:alpha val="5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0" lang="ru-RU" b="1">
              <a:latin typeface="Georgia" pitchFamily="18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06552" y="4800600"/>
            <a:ext cx="4809244" cy="566738"/>
          </a:xfrm>
        </p:spPr>
        <p:txBody>
          <a:bodyPr anchor="b">
            <a:normAutofit/>
          </a:bodyPr>
          <a:lstStyle>
            <a:lvl1pPr algn="ctr" eaLnBrk="1" latinLnBrk="0" hangingPunct="1">
              <a:defRPr kumimoji="0" lang="ru-RU" sz="1800" b="0" i="1">
                <a:solidFill>
                  <a:schemeClr val="bg1">
                    <a:lumMod val="85000"/>
                  </a:schemeClr>
                </a:solidFill>
                <a:latin typeface="Georgia" pitchFamily="18" charset="0"/>
              </a:defRPr>
            </a:lvl1pPr>
          </a:lstStyle>
          <a:p>
            <a:pPr eaLnBrk="1" latinLnBrk="0" hangingPunct="1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9" name="Media Placeholder 8"/>
          <p:cNvSpPr>
            <a:spLocks noGrp="1"/>
          </p:cNvSpPr>
          <p:nvPr>
            <p:ph type="media" sz="quarter" idx="13"/>
          </p:nvPr>
        </p:nvSpPr>
        <p:spPr>
          <a:xfrm>
            <a:off x="587022" y="838200"/>
            <a:ext cx="4873752" cy="3812822"/>
          </a:xfrm>
        </p:spPr>
        <p:txBody>
          <a:bodyPr/>
          <a:lstStyle>
            <a:lvl1pPr eaLnBrk="1" latinLnBrk="0" hangingPunct="1">
              <a:buNone/>
              <a:defRPr kumimoji="0" lang="ru-RU"/>
            </a:lvl1pPr>
          </a:lstStyle>
          <a:p>
            <a:pPr eaLnBrk="1" latinLnBrk="0" hangingPunct="1"/>
            <a:r>
              <a:rPr lang="ru-RU" smtClean="0"/>
              <a:t>Вставка клипа мультимедиа</a:t>
            </a:r>
            <a:endParaRPr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5776863" y="838200"/>
            <a:ext cx="2819400" cy="4636911"/>
          </a:xfrm>
        </p:spPr>
        <p:txBody>
          <a:bodyPr>
            <a:normAutofit/>
          </a:bodyPr>
          <a:lstStyle>
            <a:lvl1pPr marL="0" indent="0" algn="l" eaLnBrk="1" latinLnBrk="0" hangingPunct="1">
              <a:buNone/>
              <a:defRPr kumimoji="0" lang="ru-RU" sz="2400">
                <a:solidFill>
                  <a:schemeClr val="bg1"/>
                </a:solidFill>
              </a:defRPr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</p:txBody>
      </p:sp>
    </p:spTree>
    <p:extLst/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:wipe/>
      </p:transition>
    </mc:Choice>
    <mc:Fallback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792800" y="4800600"/>
            <a:ext cx="5500800" cy="685800"/>
          </a:xfrm>
          <a:prstGeom prst="rect">
            <a:avLst/>
          </a:prstGeom>
          <a:solidFill>
            <a:schemeClr val="tx1">
              <a:lumMod val="95000"/>
              <a:lumOff val="5000"/>
              <a:alpha val="5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0" lang="ru-RU" b="1">
              <a:latin typeface="Georgia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ctr" eaLnBrk="1" latinLnBrk="0" hangingPunct="1">
              <a:defRPr kumimoji="0" lang="ru-RU" sz="1800" b="0" i="1">
                <a:solidFill>
                  <a:schemeClr val="bg1">
                    <a:lumMod val="85000"/>
                  </a:schemeClr>
                </a:solidFill>
                <a:latin typeface="Georgia" pitchFamily="18" charset="0"/>
              </a:defRPr>
            </a:lvl1pPr>
          </a:lstStyle>
          <a:p>
            <a:pPr eaLnBrk="1" latinLnBrk="0" hangingPunct="1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ru-RU" sz="3200"/>
            </a:lvl1pPr>
            <a:lvl2pPr marL="457200" indent="0" eaLnBrk="1" latinLnBrk="0" hangingPunct="1">
              <a:buNone/>
              <a:defRPr kumimoji="0" lang="ru-RU" sz="2800"/>
            </a:lvl2pPr>
            <a:lvl3pPr marL="914400" indent="0" eaLnBrk="1" latinLnBrk="0" hangingPunct="1">
              <a:buNone/>
              <a:defRPr kumimoji="0" lang="ru-RU" sz="2400"/>
            </a:lvl3pPr>
            <a:lvl4pPr marL="1371600" indent="0" eaLnBrk="1" latinLnBrk="0" hangingPunct="1">
              <a:buNone/>
              <a:defRPr kumimoji="0" lang="ru-RU" sz="2000"/>
            </a:lvl4pPr>
            <a:lvl5pPr marL="1828800" indent="0" eaLnBrk="1" latinLnBrk="0" hangingPunct="1">
              <a:buNone/>
              <a:defRPr kumimoji="0" lang="ru-RU" sz="2000"/>
            </a:lvl5pPr>
            <a:lvl6pPr marL="2286000" indent="0" eaLnBrk="1" latinLnBrk="0" hangingPunct="1">
              <a:buNone/>
              <a:defRPr kumimoji="0" lang="ru-RU" sz="2000"/>
            </a:lvl6pPr>
            <a:lvl7pPr marL="2743200" indent="0" eaLnBrk="1" latinLnBrk="0" hangingPunct="1">
              <a:buNone/>
              <a:defRPr kumimoji="0" lang="ru-RU" sz="2000"/>
            </a:lvl7pPr>
            <a:lvl8pPr marL="3200400" indent="0" eaLnBrk="1" latinLnBrk="0" hangingPunct="1">
              <a:buNone/>
              <a:defRPr kumimoji="0" lang="ru-RU" sz="2000"/>
            </a:lvl8pPr>
            <a:lvl9pPr marL="3657600" indent="0" eaLnBrk="1" latinLnBrk="0" hangingPunct="1">
              <a:buNone/>
              <a:defRPr kumimoji="0" lang="ru-RU" sz="2000"/>
            </a:lvl9pPr>
          </a:lstStyle>
          <a:p>
            <a:pPr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562600"/>
            <a:ext cx="5486400" cy="609600"/>
          </a:xfrm>
        </p:spPr>
        <p:txBody>
          <a:bodyPr/>
          <a:lstStyle>
            <a:lvl1pPr marL="0" indent="0" algn="ctr" eaLnBrk="1" latinLnBrk="0" hangingPunct="1">
              <a:buNone/>
              <a:defRPr kumimoji="0" lang="ru-RU" sz="1400"/>
            </a:lvl1pPr>
            <a:lvl2pPr marL="457200" indent="0" eaLnBrk="1" latinLnBrk="0" hangingPunct="1">
              <a:buNone/>
              <a:defRPr kumimoji="0" lang="ru-RU" sz="1200"/>
            </a:lvl2pPr>
            <a:lvl3pPr marL="914400" indent="0" eaLnBrk="1" latinLnBrk="0" hangingPunct="1">
              <a:buNone/>
              <a:defRPr kumimoji="0" lang="ru-RU" sz="1000"/>
            </a:lvl3pPr>
            <a:lvl4pPr marL="1371600" indent="0" eaLnBrk="1" latinLnBrk="0" hangingPunct="1">
              <a:buNone/>
              <a:defRPr kumimoji="0" lang="ru-RU" sz="900"/>
            </a:lvl4pPr>
            <a:lvl5pPr marL="1828800" indent="0" eaLnBrk="1" latinLnBrk="0" hangingPunct="1">
              <a:buNone/>
              <a:defRPr kumimoji="0" lang="ru-RU" sz="900"/>
            </a:lvl5pPr>
            <a:lvl6pPr marL="2286000" indent="0" eaLnBrk="1" latinLnBrk="0" hangingPunct="1">
              <a:buNone/>
              <a:defRPr kumimoji="0" lang="ru-RU" sz="900"/>
            </a:lvl6pPr>
            <a:lvl7pPr marL="2743200" indent="0" eaLnBrk="1" latinLnBrk="0" hangingPunct="1">
              <a:buNone/>
              <a:defRPr kumimoji="0" lang="ru-RU" sz="900"/>
            </a:lvl7pPr>
            <a:lvl8pPr marL="3200400" indent="0" eaLnBrk="1" latinLnBrk="0" hangingPunct="1">
              <a:buNone/>
              <a:defRPr kumimoji="0" lang="ru-RU" sz="900"/>
            </a:lvl8pPr>
            <a:lvl9pPr marL="3657600" indent="0" eaLnBrk="1" latinLnBrk="0" hangingPunct="1">
              <a:buNone/>
              <a:defRPr kumimoji="0" lang="ru-RU" sz="900"/>
            </a:lvl9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ru-RU">
                <a:solidFill>
                  <a:schemeClr val="bg1"/>
                </a:solidFill>
              </a:defRPr>
            </a:lvl1pPr>
          </a:lstStyle>
          <a:p>
            <a:fld id="{DB8AC20B-6717-4DBB-99AE-F6290F25A011}" type="datetimeFigureOut">
              <a:rPr lang="ru-RU" smtClean="0"/>
              <a:pPr/>
              <a:t>13.11.2010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ru-RU">
                <a:solidFill>
                  <a:schemeClr val="bg1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ru-RU">
                <a:solidFill>
                  <a:schemeClr val="bg1"/>
                </a:solidFill>
              </a:defRPr>
            </a:lvl1pPr>
          </a:lstStyle>
          <a:p>
            <a:fld id="{7FF9D411-69BE-480F-AD03-C1225E9FD5A3}" type="slidenum">
              <a:rPr lang="ru-RU" smtClean="0"/>
              <a:pPr/>
              <a:t>‹#›</a:t>
            </a:fld>
            <a:endParaRPr lang="ru-RU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вертикальный текст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AC20B-6717-4DBB-99AE-F6290F25A011}" type="datetimeFigureOut">
              <a:rPr lang="ru-RU" smtClean="0"/>
              <a:pPr/>
              <a:t>13.11.2010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9D411-69BE-480F-AD03-C1225E9FD5A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0" y="381000"/>
            <a:ext cx="4937760" cy="493776"/>
          </a:xfrm>
          <a:prstGeom prst="rect">
            <a:avLst/>
          </a:prstGeom>
          <a:solidFill>
            <a:schemeClr val="tx1">
              <a:lumMod val="95000"/>
              <a:lumOff val="5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eaLnBrk="1" latinLnBrk="0" hangingPunct="1"/>
            <a:endParaRPr kumimoji="0" lang="ru-RU" sz="1800" kern="1200">
              <a:solidFill>
                <a:prstClr val="black">
                  <a:lumMod val="95000"/>
                  <a:lumOff val="5000"/>
                </a:prst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362400" y="414867"/>
            <a:ext cx="5124000" cy="457200"/>
          </a:xfrm>
        </p:spPr>
        <p:txBody>
          <a:bodyPr>
            <a:normAutofit/>
          </a:bodyPr>
          <a:lstStyle>
            <a:lvl1pPr algn="l" eaLnBrk="1" latinLnBrk="0" hangingPunct="1">
              <a:defRPr kumimoji="0" lang="ru-RU" sz="2800" b="1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eaLnBrk="1" latinLnBrk="0" hangingPunct="1"/>
            <a:r>
              <a:rPr lang="ru-RU" smtClean="0"/>
              <a:t>Образец заголовка</a:t>
            </a:r>
            <a:endParaRPr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7150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5105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ru-RU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DB8AC20B-6717-4DBB-99AE-F6290F25A011}" type="datetimeFigureOut">
              <a:rPr lang="ru-RU" smtClean="0"/>
              <a:pPr/>
              <a:t>13.11.2010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ru-RU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FF9D411-69BE-480F-AD03-C1225E9FD5A3}" type="slidenum">
              <a:rPr lang="ru-RU" smtClean="0"/>
              <a:pPr/>
              <a:t>‹#›</a:t>
            </a:fld>
            <a:endParaRPr lang="ru-RU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Пусто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AC20B-6717-4DBB-99AE-F6290F25A011}" type="datetimeFigureOut">
              <a:rPr lang="ru-RU" smtClean="0"/>
              <a:pPr/>
              <a:t>13.11.2010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9D411-69BE-480F-AD03-C1225E9FD5A3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5" name="Picture 4" descr="grass.png"/>
          <p:cNvPicPr>
            <a:picLocks noChangeAspect="1"/>
          </p:cNvPicPr>
          <p:nvPr/>
        </p:nvPicPr>
        <p:blipFill rotWithShape="1">
          <a:blip r:embed="rId2" cstate="print"/>
          <a:srcRect l="2599" r="5874" b="5262"/>
          <a:stretch/>
        </p:blipFill>
        <p:spPr>
          <a:xfrm>
            <a:off x="3530" y="5867400"/>
            <a:ext cx="9144000" cy="1053694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2743200"/>
            <a:ext cx="5867400" cy="533400"/>
          </a:xfrm>
        </p:spPr>
        <p:txBody>
          <a:bodyPr anchor="t">
            <a:normAutofit/>
          </a:bodyPr>
          <a:lstStyle>
            <a:lvl1pPr algn="l" eaLnBrk="1" latinLnBrk="0" hangingPunct="1">
              <a:defRPr kumimoji="0" lang="ru-RU" sz="3000" b="1" cap="all"/>
            </a:lvl1pPr>
          </a:lstStyle>
          <a:p>
            <a:pPr eaLnBrk="1" latinLnBrk="0" hangingPunct="1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5105400"/>
            <a:ext cx="7696201" cy="375787"/>
          </a:xfrm>
        </p:spPr>
        <p:txBody>
          <a:bodyPr anchor="b">
            <a:normAutofit/>
          </a:bodyPr>
          <a:lstStyle>
            <a:lvl1pPr marL="0" indent="0" algn="r" eaLnBrk="1" latinLnBrk="0" hangingPunct="1">
              <a:buNone/>
              <a:defRPr kumimoji="0" lang="ru-RU"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eaLnBrk="1" latinLnBrk="0" hangingPunct="1">
              <a:buNone/>
              <a:defRPr kumimoji="0" lang="ru-RU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eaLnBrk="1" latinLnBrk="0" hangingPunct="1">
              <a:buNone/>
              <a:defRPr kumimoji="0" lang="ru-RU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eaLnBrk="1" latinLnBrk="0" hangingPunct="1">
              <a:buNone/>
              <a:defRPr kumimoji="0" lang="ru-RU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eaLnBrk="1" latinLnBrk="0" hangingPunct="1">
              <a:buNone/>
              <a:defRPr kumimoji="0" lang="ru-RU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eaLnBrk="1" latinLnBrk="0" hangingPunct="1">
              <a:buNone/>
              <a:defRPr kumimoji="0" lang="ru-RU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eaLnBrk="1" latinLnBrk="0" hangingPunct="1">
              <a:buNone/>
              <a:defRPr kumimoji="0" lang="ru-RU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eaLnBrk="1" latinLnBrk="0" hangingPunct="1">
              <a:buNone/>
              <a:defRPr kumimoji="0" lang="ru-RU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eaLnBrk="1" latinLnBrk="0" hangingPunct="1">
              <a:buNone/>
              <a:defRPr kumimoji="0" lang="ru-RU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ru-RU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DB8AC20B-6717-4DBB-99AE-F6290F25A011}" type="datetimeFigureOut">
              <a:rPr lang="ru-RU" smtClean="0"/>
              <a:pPr/>
              <a:t>13.11.2010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ru-RU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ru-RU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FF9D411-69BE-480F-AD03-C1225E9FD5A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762000" y="1946209"/>
            <a:ext cx="2057400" cy="2057400"/>
          </a:xfrm>
          <a:prstGeom prst="ellipse">
            <a:avLst/>
          </a:prstGeom>
          <a:gradFill flip="none" rotWithShape="1">
            <a:gsLst>
              <a:gs pos="0">
                <a:srgbClr val="F39C29"/>
              </a:gs>
              <a:gs pos="50000">
                <a:srgbClr val="F7931D"/>
              </a:gs>
              <a:gs pos="100000">
                <a:srgbClr val="FF6600"/>
              </a:gs>
            </a:gsLst>
            <a:path path="circle">
              <a:fillToRect l="50000" t="50000" r="50000" b="50000"/>
            </a:path>
            <a:tileRect/>
          </a:gradFill>
          <a:ln w="82550">
            <a:noFill/>
          </a:ln>
          <a:effectLst>
            <a:outerShdw blurRad="152400" dist="165100" dir="5400000" sx="90000" sy="-19000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0" lang="ru-RU"/>
              <a:t>             </a:t>
            </a:r>
          </a:p>
        </p:txBody>
      </p:sp>
      <p:sp>
        <p:nvSpPr>
          <p:cNvPr id="8" name="Rectangle 7"/>
          <p:cNvSpPr/>
          <p:nvPr/>
        </p:nvSpPr>
        <p:spPr>
          <a:xfrm>
            <a:off x="8686800" y="5265376"/>
            <a:ext cx="457200" cy="96672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0" lang="ru-RU">
                <a:solidFill>
                  <a:srgbClr val="FF6600"/>
                </a:solidFill>
              </a:rPr>
              <a:t>           </a:t>
            </a:r>
          </a:p>
        </p:txBody>
      </p:sp>
      <p:sp>
        <p:nvSpPr>
          <p:cNvPr id="9" name="Oval 8"/>
          <p:cNvSpPr/>
          <p:nvPr/>
        </p:nvSpPr>
        <p:spPr>
          <a:xfrm>
            <a:off x="1007328" y="1992354"/>
            <a:ext cx="1583472" cy="1295400"/>
          </a:xfrm>
          <a:prstGeom prst="ellipse">
            <a:avLst/>
          </a:prstGeom>
          <a:gradFill flip="none" rotWithShape="1">
            <a:gsLst>
              <a:gs pos="63000">
                <a:schemeClr val="bg1">
                  <a:alpha val="7000"/>
                </a:schemeClr>
              </a:gs>
              <a:gs pos="72000">
                <a:schemeClr val="bg1">
                  <a:alpha val="15000"/>
                </a:schemeClr>
              </a:gs>
              <a:gs pos="91000">
                <a:schemeClr val="bg1">
                  <a:alpha val="28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0" lang="ru-RU"/>
              <a:t>       </a:t>
            </a:r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6180" y="2150"/>
            <a:ext cx="6400800" cy="759850"/>
          </a:xfrm>
        </p:spPr>
        <p:txBody>
          <a:bodyPr anchor="b">
            <a:normAutofit/>
          </a:bodyPr>
          <a:lstStyle>
            <a:lvl1pPr algn="l" eaLnBrk="1" latinLnBrk="0" hangingPunct="1">
              <a:defRPr kumimoji="0" lang="ru-RU" sz="3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eaLnBrk="1" latinLnBrk="0" hangingPunct="1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eaLnBrk="1" latinLnBrk="0" hangingPunct="1">
              <a:defRPr kumimoji="0" lang="ru-RU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eaLnBrk="1" latinLnBrk="0" hangingPunct="1">
              <a:defRPr kumimoji="0" lang="ru-RU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 eaLnBrk="1" latinLnBrk="0" hangingPunct="1">
              <a:defRPr kumimoji="0" lang="ru-RU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 eaLnBrk="1" latinLnBrk="0" hangingPunct="1">
              <a:defRPr kumimoji="0" lang="ru-RU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 eaLnBrk="1" latinLnBrk="0" hangingPunct="1">
              <a:defRPr kumimoji="0" lang="ru-RU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ru-RU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DB8AC20B-6717-4DBB-99AE-F6290F25A011}" type="datetimeFigureOut">
              <a:rPr lang="ru-RU" smtClean="0"/>
              <a:pPr/>
              <a:t>13.11.2010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ru-RU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ru-RU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FF9D411-69BE-480F-AD03-C1225E9FD5A3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Picture 6" descr="grass.png"/>
          <p:cNvPicPr>
            <a:picLocks noChangeAspect="1"/>
          </p:cNvPicPr>
          <p:nvPr/>
        </p:nvPicPr>
        <p:blipFill rotWithShape="1">
          <a:blip r:embed="rId3" cstate="print"/>
          <a:srcRect l="2599" r="5874" b="5262"/>
          <a:stretch/>
        </p:blipFill>
        <p:spPr>
          <a:xfrm>
            <a:off x="3530" y="5867400"/>
            <a:ext cx="9144000" cy="1053694"/>
          </a:xfrm>
          <a:prstGeom prst="rect">
            <a:avLst/>
          </a:prstGeom>
        </p:spPr>
      </p:pic>
    </p:spTree>
    <p:extLst/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объект: выделение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ru-RU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DB8AC20B-6717-4DBB-99AE-F6290F25A011}" type="datetimeFigureOut">
              <a:rPr lang="ru-RU" smtClean="0"/>
              <a:pPr/>
              <a:t>13.11.2010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ru-RU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ru-RU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FF9D411-69BE-480F-AD03-C1225E9FD5A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>
            <a:lvl1pPr eaLnBrk="1" latinLnBrk="0" hangingPunct="1">
              <a:defRPr kumimoji="0" lang="ru-RU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eaLnBrk="1" latinLnBrk="0" hangingPunct="1">
              <a:defRPr kumimoji="0" lang="ru-RU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 eaLnBrk="1" latinLnBrk="0" hangingPunct="1">
              <a:defRPr kumimoji="0" lang="ru-RU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 eaLnBrk="1" latinLnBrk="0" hangingPunct="1">
              <a:defRPr kumimoji="0" lang="ru-RU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 eaLnBrk="1" latinLnBrk="0" hangingPunct="1">
              <a:defRPr kumimoji="0" lang="ru-RU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"/>
            <a:ext cx="6324600" cy="838200"/>
          </a:xfrm>
        </p:spPr>
        <p:txBody>
          <a:bodyPr anchor="b">
            <a:normAutofit/>
          </a:bodyPr>
          <a:lstStyle>
            <a:lvl1pPr algn="l" eaLnBrk="1" latinLnBrk="0" hangingPunct="1">
              <a:defRPr kumimoji="0" lang="ru-RU" sz="2800">
                <a:solidFill>
                  <a:schemeClr val="bg1"/>
                </a:solidFill>
              </a:defRPr>
            </a:lvl1pPr>
          </a:lstStyle>
          <a:p>
            <a:pPr eaLnBrk="1" latinLnBrk="0" hangingPunct="1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6402"/>
            <a:ext cx="4038600" cy="3971455"/>
          </a:xfrm>
        </p:spPr>
        <p:txBody>
          <a:bodyPr/>
          <a:lstStyle>
            <a:lvl1pPr eaLnBrk="1" latinLnBrk="0" hangingPunct="1">
              <a:defRPr kumimoji="0" lang="ru-RU"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eaLnBrk="1" latinLnBrk="0" hangingPunct="1">
              <a:defRPr kumimoji="0" lang="ru-RU"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 eaLnBrk="1" latinLnBrk="0" hangingPunct="1">
              <a:defRPr kumimoji="0" lang="ru-RU"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 eaLnBrk="1" latinLnBrk="0" hangingPunct="1">
              <a:defRPr kumimoji="0" lang="ru-RU"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 eaLnBrk="1" latinLnBrk="0" hangingPunct="1">
              <a:defRPr kumimoji="0" lang="ru-RU"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  <a:lvl6pPr eaLnBrk="1" latinLnBrk="0" hangingPunct="1">
              <a:defRPr kumimoji="0" lang="ru-RU" sz="1800"/>
            </a:lvl6pPr>
            <a:lvl7pPr eaLnBrk="1" latinLnBrk="0" hangingPunct="1">
              <a:defRPr kumimoji="0" lang="ru-RU" sz="1800"/>
            </a:lvl7pPr>
            <a:lvl8pPr eaLnBrk="1" latinLnBrk="0" hangingPunct="1">
              <a:defRPr kumimoji="0" lang="ru-RU" sz="1800"/>
            </a:lvl8pPr>
            <a:lvl9pPr eaLnBrk="1" latinLnBrk="0" hangingPunct="1">
              <a:defRPr kumimoji="0" lang="ru-RU" sz="1800"/>
            </a:lvl9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038600" cy="3971454"/>
          </a:xfrm>
        </p:spPr>
        <p:txBody>
          <a:bodyPr/>
          <a:lstStyle>
            <a:lvl1pPr eaLnBrk="1" latinLnBrk="0" hangingPunct="1">
              <a:defRPr kumimoji="0" lang="ru-RU"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eaLnBrk="1" latinLnBrk="0" hangingPunct="1">
              <a:defRPr kumimoji="0" lang="ru-RU"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 eaLnBrk="1" latinLnBrk="0" hangingPunct="1">
              <a:defRPr kumimoji="0" lang="ru-RU"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 eaLnBrk="1" latinLnBrk="0" hangingPunct="1">
              <a:defRPr kumimoji="0" lang="ru-RU"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 eaLnBrk="1" latinLnBrk="0" hangingPunct="1">
              <a:defRPr kumimoji="0" lang="ru-RU"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  <a:lvl6pPr eaLnBrk="1" latinLnBrk="0" hangingPunct="1">
              <a:defRPr kumimoji="0" lang="ru-RU" sz="1800"/>
            </a:lvl6pPr>
            <a:lvl7pPr eaLnBrk="1" latinLnBrk="0" hangingPunct="1">
              <a:defRPr kumimoji="0" lang="ru-RU" sz="1800"/>
            </a:lvl7pPr>
            <a:lvl8pPr eaLnBrk="1" latinLnBrk="0" hangingPunct="1">
              <a:defRPr kumimoji="0" lang="ru-RU" sz="1800"/>
            </a:lvl8pPr>
            <a:lvl9pPr eaLnBrk="1" latinLnBrk="0" hangingPunct="1">
              <a:defRPr kumimoji="0" lang="ru-RU" sz="1800"/>
            </a:lvl9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AC20B-6717-4DBB-99AE-F6290F25A011}" type="datetimeFigureOut">
              <a:rPr lang="ru-RU" smtClean="0"/>
              <a:pPr/>
              <a:t>13.11.2010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9D411-69BE-480F-AD03-C1225E9FD5A3}" type="slidenum">
              <a:rPr lang="ru-RU" smtClean="0"/>
              <a:pPr/>
              <a:t>‹#›</a:t>
            </a:fld>
            <a:endParaRPr lang="ru-RU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ru-RU">
                <a:solidFill>
                  <a:schemeClr val="bg1"/>
                </a:solidFill>
              </a:defRPr>
            </a:lvl1pPr>
          </a:lstStyle>
          <a:p>
            <a:fld id="{DB8AC20B-6717-4DBB-99AE-F6290F25A011}" type="datetimeFigureOut">
              <a:rPr lang="ru-RU" smtClean="0"/>
              <a:pPr/>
              <a:t>13.11.2010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ru-RU">
                <a:solidFill>
                  <a:schemeClr val="bg1"/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ru-RU">
                <a:solidFill>
                  <a:schemeClr val="bg1"/>
                </a:solidFill>
              </a:defRPr>
            </a:lvl1pPr>
          </a:lstStyle>
          <a:p>
            <a:fld id="{7FF9D411-69BE-480F-AD03-C1225E9FD5A3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6" name="Picture 5" descr="swir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762000"/>
            <a:ext cx="2445488" cy="2286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4400" y="2077200"/>
            <a:ext cx="7010400" cy="1143000"/>
          </a:xfrm>
        </p:spPr>
        <p:txBody>
          <a:bodyPr/>
          <a:lstStyle>
            <a:lvl1pPr algn="l" eaLnBrk="1" latinLnBrk="0" hangingPunct="1">
              <a:defRPr kumimoji="0" lang="ru-RU"/>
            </a:lvl1pPr>
          </a:lstStyle>
          <a:p>
            <a:pPr eaLnBrk="1" latinLnBrk="0" hangingPunct="1"/>
            <a:r>
              <a:rPr lang="ru-RU" smtClean="0"/>
              <a:t>Образец заголовка</a:t>
            </a:r>
            <a:endParaRPr/>
          </a:p>
        </p:txBody>
      </p:sp>
    </p:spTree>
    <p:extLst/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Только заголовок: выделение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AC20B-6717-4DBB-99AE-F6290F25A011}" type="datetimeFigureOut">
              <a:rPr lang="ru-RU" smtClean="0"/>
              <a:pPr/>
              <a:t>13.11.2010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9D411-69BE-480F-AD03-C1225E9FD5A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290400" y="3081000"/>
            <a:ext cx="8686800" cy="1095600"/>
          </a:xfrm>
        </p:spPr>
        <p:txBody>
          <a:bodyPr>
            <a:normAutofit/>
          </a:bodyPr>
          <a:lstStyle>
            <a:lvl1pPr algn="ctr" eaLnBrk="1" latinLnBrk="0" hangingPunct="1">
              <a:defRPr kumimoji="0" lang="ru-RU" sz="4600" b="1" kern="1200" spc="-150" baseline="0">
                <a:ln>
                  <a:gradFill>
                    <a:gsLst>
                      <a:gs pos="0">
                        <a:schemeClr val="bg1"/>
                      </a:gs>
                      <a:gs pos="50000">
                        <a:schemeClr val="bg1">
                          <a:lumMod val="75000"/>
                        </a:schemeClr>
                      </a:gs>
                    </a:gsLst>
                    <a:lin ang="5400000" scaled="0"/>
                  </a:gradFill>
                </a:ln>
                <a:gradFill>
                  <a:gsLst>
                    <a:gs pos="11000">
                      <a:schemeClr val="bg1">
                        <a:lumMod val="75000"/>
                      </a:schemeClr>
                    </a:gs>
                    <a:gs pos="91000">
                      <a:schemeClr val="bg1"/>
                    </a:gs>
                  </a:gsLst>
                  <a:lin ang="16200000" scaled="1"/>
                </a:gradFill>
                <a:effectLst>
                  <a:outerShdw blurRad="38100" algn="ctr" rotWithShape="0">
                    <a:prstClr val="black">
                      <a:alpha val="25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/>
              <a:t>Образец заголовка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297600" y="2438400"/>
            <a:ext cx="8694000" cy="639762"/>
          </a:xfrm>
        </p:spPr>
        <p:txBody>
          <a:bodyPr anchor="b">
            <a:normAutofit/>
          </a:bodyPr>
          <a:lstStyle>
            <a:lvl1pPr marL="0" indent="0" algn="ctr" eaLnBrk="1" latinLnBrk="0" hangingPunct="1">
              <a:buNone/>
              <a:defRPr kumimoji="0" lang="ru-RU" sz="2800" kern="1200">
                <a:solidFill>
                  <a:srgbClr val="2E507A">
                    <a:alpha val="81000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indent="0" eaLnBrk="1" latinLnBrk="0" hangingPunct="1">
              <a:buNone/>
              <a:defRPr kumimoji="0" lang="ru-RU" sz="2000" b="1"/>
            </a:lvl2pPr>
            <a:lvl3pPr marL="914400" indent="0" eaLnBrk="1" latinLnBrk="0" hangingPunct="1">
              <a:buNone/>
              <a:defRPr kumimoji="0" lang="ru-RU" sz="1800" b="1"/>
            </a:lvl3pPr>
            <a:lvl4pPr marL="1371600" indent="0" eaLnBrk="1" latinLnBrk="0" hangingPunct="1">
              <a:buNone/>
              <a:defRPr kumimoji="0" lang="ru-RU" sz="1600" b="1"/>
            </a:lvl4pPr>
            <a:lvl5pPr marL="1828800" indent="0" eaLnBrk="1" latinLnBrk="0" hangingPunct="1">
              <a:buNone/>
              <a:defRPr kumimoji="0" lang="ru-RU" sz="1600" b="1"/>
            </a:lvl5pPr>
            <a:lvl6pPr marL="2286000" indent="0" eaLnBrk="1" latinLnBrk="0" hangingPunct="1">
              <a:buNone/>
              <a:defRPr kumimoji="0" lang="ru-RU" sz="1600" b="1"/>
            </a:lvl6pPr>
            <a:lvl7pPr marL="2743200" indent="0" eaLnBrk="1" latinLnBrk="0" hangingPunct="1">
              <a:buNone/>
              <a:defRPr kumimoji="0" lang="ru-RU" sz="1600" b="1"/>
            </a:lvl7pPr>
            <a:lvl8pPr marL="3200400" indent="0" eaLnBrk="1" latinLnBrk="0" hangingPunct="1">
              <a:buNone/>
              <a:defRPr kumimoji="0" lang="ru-RU" sz="1600" b="1"/>
            </a:lvl8pPr>
            <a:lvl9pPr marL="3657600" indent="0" eaLnBrk="1" latinLnBrk="0" hangingPunct="1">
              <a:buNone/>
              <a:defRPr kumimoji="0" lang="ru-RU" sz="1600" b="1"/>
            </a:lvl9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</p:txBody>
      </p:sp>
    </p:spTree>
    <p:extLst/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:push dir="u"/>
      </p:transition>
    </mc:Choice>
    <mc:Fallback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с текстом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ru-RU">
                <a:solidFill>
                  <a:schemeClr val="bg1"/>
                </a:solidFill>
              </a:defRPr>
            </a:lvl1pPr>
          </a:lstStyle>
          <a:p>
            <a:fld id="{DB8AC20B-6717-4DBB-99AE-F6290F25A011}" type="datetimeFigureOut">
              <a:rPr lang="ru-RU" smtClean="0"/>
              <a:pPr/>
              <a:t>13.11.2010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ru-RU">
                <a:solidFill>
                  <a:schemeClr val="bg1"/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ru-RU">
                <a:solidFill>
                  <a:schemeClr val="bg1"/>
                </a:solidFill>
              </a:defRPr>
            </a:lvl1pPr>
          </a:lstStyle>
          <a:p>
            <a:fld id="{7FF9D411-69BE-480F-AD03-C1225E9FD5A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0" y="2895600"/>
            <a:ext cx="7543800" cy="2133600"/>
          </a:xfrm>
          <a:prstGeom prst="rect">
            <a:avLst/>
          </a:prstGeom>
          <a:gradFill flip="none" rotWithShape="1">
            <a:gsLst>
              <a:gs pos="63000">
                <a:schemeClr val="tx1">
                  <a:lumMod val="85000"/>
                  <a:lumOff val="15000"/>
                  <a:alpha val="49000"/>
                </a:schemeClr>
              </a:gs>
              <a:gs pos="100000">
                <a:schemeClr val="tx1">
                  <a:lumMod val="95000"/>
                  <a:lumOff val="5000"/>
                  <a:alpha val="5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0" lang="ru-RU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14867" y="3200400"/>
            <a:ext cx="7010400" cy="1676400"/>
          </a:xfrm>
        </p:spPr>
        <p:txBody>
          <a:bodyPr>
            <a:normAutofit/>
          </a:bodyPr>
          <a:lstStyle>
            <a:lvl1pPr marL="0" algn="l" defTabSz="914400" rtl="0" eaLnBrk="1" latinLnBrk="0" hangingPunct="1">
              <a:defRPr kumimoji="0" lang="ru-RU" sz="4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eaLnBrk="1" latinLnBrk="0" hangingPunct="1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4" hasCustomPrompt="1"/>
          </p:nvPr>
        </p:nvSpPr>
        <p:spPr>
          <a:xfrm>
            <a:off x="4648200" y="664780"/>
            <a:ext cx="4191000" cy="381000"/>
          </a:xfrm>
        </p:spPr>
        <p:txBody>
          <a:bodyPr>
            <a:normAutofit/>
          </a:bodyPr>
          <a:lstStyle>
            <a:lvl1pPr algn="r" eaLnBrk="1" latinLnBrk="0" hangingPunct="1">
              <a:buNone/>
              <a:defRPr kumimoji="0" lang="ru-RU" sz="1800" b="1" kern="12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 lvl="0"/>
            <a:r>
              <a:rPr kumimoji="0" lang="ru-RU"/>
              <a:t>Образец подзаголовка</a:t>
            </a:r>
          </a:p>
        </p:txBody>
      </p:sp>
    </p:spTree>
    <p:extLst/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vortex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utoUpdateAnimBg="0"/>
    </p:bld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09600"/>
            <a:ext cx="3008313" cy="825500"/>
          </a:xfrm>
        </p:spPr>
        <p:txBody>
          <a:bodyPr anchor="b"/>
          <a:lstStyle>
            <a:lvl1pPr algn="l" eaLnBrk="1" latinLnBrk="0" hangingPunct="1">
              <a:defRPr kumimoji="0" lang="ru-RU" sz="2000" b="1"/>
            </a:lvl1pPr>
          </a:lstStyle>
          <a:p>
            <a:pPr eaLnBrk="1" latinLnBrk="0" hangingPunct="1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609600"/>
            <a:ext cx="5111750" cy="5334000"/>
          </a:xfrm>
        </p:spPr>
        <p:txBody>
          <a:bodyPr/>
          <a:lstStyle>
            <a:lvl1pPr eaLnBrk="1" latinLnBrk="0" hangingPunct="1">
              <a:defRPr kumimoji="0" lang="ru-RU" sz="2800">
                <a:solidFill>
                  <a:schemeClr val="bg1"/>
                </a:solidFill>
              </a:defRPr>
            </a:lvl1pPr>
            <a:lvl2pPr eaLnBrk="1" latinLnBrk="0" hangingPunct="1">
              <a:defRPr kumimoji="0" lang="ru-RU" sz="2800">
                <a:solidFill>
                  <a:schemeClr val="bg1"/>
                </a:solidFill>
              </a:defRPr>
            </a:lvl2pPr>
            <a:lvl3pPr eaLnBrk="1" latinLnBrk="0" hangingPunct="1">
              <a:defRPr kumimoji="0" lang="ru-RU" sz="2400">
                <a:solidFill>
                  <a:schemeClr val="bg1"/>
                </a:solidFill>
              </a:defRPr>
            </a:lvl3pPr>
            <a:lvl4pPr eaLnBrk="1" latinLnBrk="0" hangingPunct="1">
              <a:defRPr kumimoji="0" lang="ru-RU" sz="2000">
                <a:solidFill>
                  <a:schemeClr val="bg1"/>
                </a:solidFill>
              </a:defRPr>
            </a:lvl4pPr>
            <a:lvl5pPr eaLnBrk="1" latinLnBrk="0" hangingPunct="1">
              <a:defRPr kumimoji="0" lang="ru-RU" sz="2000">
                <a:solidFill>
                  <a:schemeClr val="bg1"/>
                </a:solidFill>
              </a:defRPr>
            </a:lvl5pPr>
            <a:lvl6pPr eaLnBrk="1" latinLnBrk="0" hangingPunct="1">
              <a:defRPr kumimoji="0" lang="ru-RU" sz="2000"/>
            </a:lvl6pPr>
            <a:lvl7pPr eaLnBrk="1" latinLnBrk="0" hangingPunct="1">
              <a:defRPr kumimoji="0" lang="ru-RU" sz="2000"/>
            </a:lvl7pPr>
            <a:lvl8pPr eaLnBrk="1" latinLnBrk="0" hangingPunct="1">
              <a:defRPr kumimoji="0" lang="ru-RU" sz="2000"/>
            </a:lvl8pPr>
            <a:lvl9pPr eaLnBrk="1" latinLnBrk="0" hangingPunct="1">
              <a:defRPr kumimoji="0" lang="ru-RU" sz="2000"/>
            </a:lvl9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435101"/>
            <a:ext cx="3008313" cy="3822699"/>
          </a:xfrm>
        </p:spPr>
        <p:txBody>
          <a:bodyPr/>
          <a:lstStyle>
            <a:lvl1pPr marL="0" indent="0" eaLnBrk="1" latinLnBrk="0" hangingPunct="1">
              <a:buNone/>
              <a:defRPr kumimoji="0" lang="ru-RU"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eaLnBrk="1" latinLnBrk="0" hangingPunct="1">
              <a:buNone/>
              <a:defRPr kumimoji="0" lang="ru-RU" sz="1200"/>
            </a:lvl2pPr>
            <a:lvl3pPr marL="914400" indent="0" eaLnBrk="1" latinLnBrk="0" hangingPunct="1">
              <a:buNone/>
              <a:defRPr kumimoji="0" lang="ru-RU" sz="1000"/>
            </a:lvl3pPr>
            <a:lvl4pPr marL="1371600" indent="0" eaLnBrk="1" latinLnBrk="0" hangingPunct="1">
              <a:buNone/>
              <a:defRPr kumimoji="0" lang="ru-RU" sz="900"/>
            </a:lvl4pPr>
            <a:lvl5pPr marL="1828800" indent="0" eaLnBrk="1" latinLnBrk="0" hangingPunct="1">
              <a:buNone/>
              <a:defRPr kumimoji="0" lang="ru-RU" sz="900"/>
            </a:lvl5pPr>
            <a:lvl6pPr marL="2286000" indent="0" eaLnBrk="1" latinLnBrk="0" hangingPunct="1">
              <a:buNone/>
              <a:defRPr kumimoji="0" lang="ru-RU" sz="900"/>
            </a:lvl6pPr>
            <a:lvl7pPr marL="2743200" indent="0" eaLnBrk="1" latinLnBrk="0" hangingPunct="1">
              <a:buNone/>
              <a:defRPr kumimoji="0" lang="ru-RU" sz="900"/>
            </a:lvl7pPr>
            <a:lvl8pPr marL="3200400" indent="0" eaLnBrk="1" latinLnBrk="0" hangingPunct="1">
              <a:buNone/>
              <a:defRPr kumimoji="0" lang="ru-RU" sz="900"/>
            </a:lvl8pPr>
            <a:lvl9pPr marL="3657600" indent="0" eaLnBrk="1" latinLnBrk="0" hangingPunct="1">
              <a:buNone/>
              <a:defRPr kumimoji="0" lang="ru-RU" sz="900"/>
            </a:lvl9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ru-RU">
                <a:solidFill>
                  <a:schemeClr val="bg1"/>
                </a:solidFill>
              </a:defRPr>
            </a:lvl1pPr>
          </a:lstStyle>
          <a:p>
            <a:fld id="{DB8AC20B-6717-4DBB-99AE-F6290F25A011}" type="datetimeFigureOut">
              <a:rPr lang="ru-RU" smtClean="0"/>
              <a:pPr/>
              <a:t>13.11.2010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ru-RU">
                <a:solidFill>
                  <a:schemeClr val="bg1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ru-RU">
                <a:solidFill>
                  <a:schemeClr val="bg1"/>
                </a:solidFill>
              </a:defRPr>
            </a:lvl1pPr>
          </a:lstStyle>
          <a:p>
            <a:fld id="{7FF9D411-69BE-480F-AD03-C1225E9FD5A3}" type="slidenum">
              <a:rPr lang="ru-RU" smtClean="0"/>
              <a:pPr/>
              <a:t>‹#›</a:t>
            </a:fld>
            <a:endParaRPr lang="ru-RU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ru-RU" smtClean="0"/>
              <a:t>Образец заголовка</a:t>
            </a:r>
            <a:endParaRPr kumimoji="0"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ru-RU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8AC20B-6717-4DBB-99AE-F6290F25A011}" type="datetimeFigureOut">
              <a:rPr lang="ru-RU" smtClean="0"/>
              <a:pPr/>
              <a:t>13.11.2010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ru-RU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ru-RU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F9D411-69BE-480F-AD03-C1225E9FD5A3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Picture 6" descr="grass.png"/>
          <p:cNvPicPr>
            <a:picLocks noChangeAspect="1"/>
          </p:cNvPicPr>
          <p:nvPr/>
        </p:nvPicPr>
        <p:blipFill rotWithShape="1">
          <a:blip r:embed="rId16" cstate="print"/>
          <a:srcRect l="2599" r="5874" b="5262"/>
          <a:stretch/>
        </p:blipFill>
        <p:spPr>
          <a:xfrm>
            <a:off x="3530" y="5867400"/>
            <a:ext cx="9144000" cy="1053694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  <p:extLst/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kumimoji="0" lang="ru-RU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ru-RU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ru-RU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ru-RU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ru-RU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ru-RU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ru-RU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ru-RU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ru-RU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ru-RU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ru-RU"/>
      </a:defPPr>
      <a:lvl1pPr marL="0" algn="l" defTabSz="914400" rtl="0" eaLnBrk="1" latinLnBrk="0" hangingPunct="1">
        <a:defRPr kumimoji="0" lang="ru-RU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ru-RU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ru-RU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ru-RU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ru-RU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ru-RU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ru-RU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ru-RU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ru-RU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body" sz="quarter" idx="14"/>
          </p:nvPr>
        </p:nvSpPr>
        <p:spPr>
          <a:xfrm>
            <a:off x="3714744" y="857232"/>
            <a:ext cx="5105400" cy="1416269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800" b="1" spc="50" dirty="0" smtClean="0">
                <a:ln w="11430"/>
                <a:solidFill>
                  <a:srgbClr val="66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Участники проекта: учащиеся 6 класса </a:t>
            </a:r>
          </a:p>
          <a:p>
            <a:r>
              <a:rPr lang="ru-RU" sz="2800" b="1" spc="50" dirty="0" smtClean="0">
                <a:ln w="11430"/>
                <a:solidFill>
                  <a:srgbClr val="66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Руководитель: учитель истории и обществознания  </a:t>
            </a:r>
            <a:endParaRPr lang="ru-RU" sz="2800" b="1" spc="50" dirty="0">
              <a:ln w="11430"/>
              <a:solidFill>
                <a:srgbClr val="6633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2500306"/>
            <a:ext cx="7772400" cy="231459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Учебный проект</a:t>
            </a:r>
            <a:br>
              <a:rPr lang="ru-RU" dirty="0" smtClean="0"/>
            </a:br>
            <a:r>
              <a:rPr lang="ru-RU" dirty="0" smtClean="0"/>
              <a:t>Создание виртуальной мини-энциклопедии «Путешествие по Древнему миру»</a:t>
            </a:r>
            <a:endParaRPr lang="ru-RU" dirty="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b="1" smtClean="0"/>
              <a:t>Дидактические цели</a:t>
            </a:r>
            <a:br>
              <a:rPr b="1" smtClean="0"/>
            </a:br>
            <a:r>
              <a:rPr b="1" smtClean="0"/>
              <a:t>Формирование</a:t>
            </a:r>
            <a:endParaRPr lang="ru-RU" b="1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b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формирование информационной, проблемной, кооперативной, коммуникативной компетенций учащихся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b="1" smtClean="0"/>
              <a:t>Методика цели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b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1. Познакомить участников УВП с предстоящим проектом;</a:t>
            </a:r>
            <a:br>
              <a:rPr b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b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2. Организовать информационный поиск учащихся;</a:t>
            </a:r>
            <a:br>
              <a:rPr b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b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3. Мотивировать учащихся на работу в группе;</a:t>
            </a:r>
            <a:br>
              <a:rPr b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b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4. Организовать консультации по вопросам организации информационного поиска и работы в группе;</a:t>
            </a:r>
            <a:br>
              <a:rPr b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b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5. Создать условия для анализа и привлечения  в проект разнообразных ресурсов;</a:t>
            </a:r>
            <a:r>
              <a:rPr sz="2800" b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sz="2800" b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sz="2800" b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Основополагающий вопрос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К</a:t>
            </a:r>
            <a:r>
              <a:rPr b="1" smtClean="0">
                <a:solidFill>
                  <a:schemeClr val="accent4">
                    <a:lumMod val="75000"/>
                  </a:schemeClr>
                </a:solidFill>
              </a:rPr>
              <a:t>ак шло становление и развитие древнего общества ?</a:t>
            </a:r>
            <a:endParaRPr lang="ru-RU" b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smtClean="0"/>
              <a:t>Темы самостоятельных исследований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Ч</a:t>
            </a:r>
            <a:r>
              <a:rPr b="1" smtClean="0">
                <a:solidFill>
                  <a:schemeClr val="accent5">
                    <a:lumMod val="75000"/>
                  </a:schemeClr>
                </a:solidFill>
              </a:rPr>
              <a:t>то такое общество ?</a:t>
            </a:r>
          </a:p>
          <a:p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Ч</a:t>
            </a:r>
            <a:r>
              <a:rPr b="1" smtClean="0">
                <a:solidFill>
                  <a:schemeClr val="accent5">
                    <a:lumMod val="75000"/>
                  </a:schemeClr>
                </a:solidFill>
              </a:rPr>
              <a:t>ем первобытный человек отличается от животного ?</a:t>
            </a:r>
          </a:p>
          <a:p>
            <a:r>
              <a:rPr b="1" smtClean="0">
                <a:solidFill>
                  <a:schemeClr val="accent5">
                    <a:lumMod val="75000"/>
                  </a:schemeClr>
                </a:solidFill>
              </a:rPr>
              <a:t>Что такое религия ?</a:t>
            </a:r>
          </a:p>
          <a:p>
            <a:r>
              <a:rPr b="1" smtClean="0">
                <a:solidFill>
                  <a:schemeClr val="accent5">
                    <a:lumMod val="75000"/>
                  </a:schemeClr>
                </a:solidFill>
              </a:rPr>
              <a:t>Как развивалась технология изготовления орудий труда ?</a:t>
            </a:r>
          </a:p>
          <a:p>
            <a:r>
              <a:rPr b="1" smtClean="0">
                <a:solidFill>
                  <a:schemeClr val="accent5">
                    <a:lumMod val="75000"/>
                  </a:schemeClr>
                </a:solidFill>
              </a:rPr>
              <a:t>Как зародились религиозные верования ?</a:t>
            </a:r>
          </a:p>
          <a:p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К</a:t>
            </a:r>
            <a:r>
              <a:rPr b="1" smtClean="0">
                <a:solidFill>
                  <a:schemeClr val="accent5">
                    <a:lumMod val="75000"/>
                  </a:schemeClr>
                </a:solidFill>
              </a:rPr>
              <a:t>ак появилось ремесло ?</a:t>
            </a:r>
            <a:endParaRPr lang="ru-RU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b="1" smtClean="0"/>
              <a:t>Этапы и сроки прохождения проекта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b="1" smtClean="0">
                <a:solidFill>
                  <a:schemeClr val="accent5">
                    <a:lumMod val="75000"/>
                  </a:schemeClr>
                </a:solidFill>
              </a:rPr>
              <a:t> 1. Организационно-подготовительный этап ( 1 неделя ):</a:t>
            </a:r>
            <a:r>
              <a:rPr sz="6600" b="1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sz="6600" b="1" smtClean="0">
                <a:latin typeface="Times New Roman" pitchFamily="18" charset="0"/>
                <a:cs typeface="Times New Roman" pitchFamily="18" charset="0"/>
              </a:rPr>
            </a:br>
            <a:r>
              <a:rPr b="1" smtClean="0">
                <a:latin typeface="Times New Roman" pitchFamily="18" charset="0"/>
                <a:cs typeface="Times New Roman" pitchFamily="18" charset="0"/>
              </a:rPr>
              <a:t>                                </a:t>
            </a:r>
          </a:p>
          <a:p>
            <a:pPr>
              <a:buNone/>
            </a:pPr>
            <a:r>
              <a:rPr b="1" smtClean="0">
                <a:latin typeface="Times New Roman" pitchFamily="18" charset="0"/>
                <a:cs typeface="Times New Roman" pitchFamily="18" charset="0"/>
              </a:rPr>
              <a:t> «Мозговой штурм» (постановка проблемы, выдвижение гипотез);</a:t>
            </a:r>
          </a:p>
          <a:p>
            <a:pPr>
              <a:buNone/>
            </a:pPr>
            <a:endParaRPr b="1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b="1" smtClean="0">
                <a:latin typeface="Times New Roman" pitchFamily="18" charset="0"/>
                <a:cs typeface="Times New Roman" pitchFamily="18" charset="0"/>
              </a:rPr>
              <a:t> формирование групп, составление плана действий</a:t>
            </a:r>
          </a:p>
          <a:p>
            <a:pPr>
              <a:buNone/>
            </a:pPr>
            <a:endParaRPr b="1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b="1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b="1" smtClean="0">
                <a:latin typeface="Times New Roman" pitchFamily="18" charset="0"/>
                <a:cs typeface="Times New Roman" pitchFamily="18" charset="0"/>
              </a:rPr>
              <a:t> обсуждение возможных источников информации по поставленной проблеме, вопросо</a:t>
            </a:r>
            <a:r>
              <a:rPr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b="1" smtClean="0">
                <a:latin typeface="Times New Roman" pitchFamily="18" charset="0"/>
                <a:cs typeface="Times New Roman" pitchFamily="18" charset="0"/>
              </a:rPr>
              <a:t>защиты авторских прав.                                                         </a:t>
            </a:r>
            <a:br>
              <a:rPr b="1" smtClean="0">
                <a:latin typeface="Times New Roman" pitchFamily="18" charset="0"/>
                <a:cs typeface="Times New Roman" pitchFamily="18" charset="0"/>
              </a:rPr>
            </a:br>
            <a:r>
              <a:rPr b="1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b="1" smtClean="0">
                <a:latin typeface="Times New Roman" pitchFamily="18" charset="0"/>
                <a:cs typeface="Times New Roman" pitchFamily="18" charset="0"/>
              </a:rPr>
            </a:br>
            <a:r>
              <a:rPr b="1" smtClean="0">
                <a:latin typeface="Times New Roman" pitchFamily="18" charset="0"/>
                <a:cs typeface="Times New Roman" pitchFamily="18" charset="0"/>
              </a:rPr>
              <a:t>                               </a:t>
            </a:r>
            <a:r>
              <a:rPr sz="6600" i="1" smtClean="0"/>
              <a:t/>
            </a:r>
            <a:br>
              <a:rPr sz="6600" i="1" smtClean="0"/>
            </a:br>
            <a:r>
              <a:rPr b="1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b="1" smtClean="0">
                <a:latin typeface="Times New Roman" pitchFamily="18" charset="0"/>
                <a:cs typeface="Times New Roman" pitchFamily="18" charset="0"/>
              </a:rPr>
            </a:br>
            <a:r>
              <a:rPr b="1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b="1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Э</a:t>
            </a:r>
            <a:r>
              <a:rPr b="1" smtClean="0"/>
              <a:t>тапы и сроки прохождения проекта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80000"/>
              </a:lnSpc>
              <a:defRPr/>
            </a:pPr>
            <a:r>
              <a:rPr b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2. Экспериментально – аналитический этап </a:t>
            </a:r>
            <a:r>
              <a:rPr smtClean="0">
                <a:latin typeface="Times New Roman" pitchFamily="18" charset="0"/>
                <a:cs typeface="Times New Roman" pitchFamily="18" charset="0"/>
              </a:rPr>
              <a:t>(1 неделя):</a:t>
            </a:r>
          </a:p>
          <a:p>
            <a:pPr>
              <a:lnSpc>
                <a:spcPct val="80000"/>
              </a:lnSpc>
              <a:defRPr/>
            </a:pPr>
            <a:endParaRPr smtClean="0"/>
          </a:p>
          <a:p>
            <a:pPr>
              <a:lnSpc>
                <a:spcPct val="80000"/>
              </a:lnSpc>
              <a:defRPr/>
            </a:pPr>
            <a:r>
              <a:rPr b="1" smtClean="0">
                <a:latin typeface="Times New Roman" pitchFamily="18" charset="0"/>
                <a:cs typeface="Times New Roman" pitchFamily="18" charset="0"/>
              </a:rPr>
              <a:t>самостоятельная работа учащихся по обсуждению задания каждого в группах ;</a:t>
            </a:r>
          </a:p>
          <a:p>
            <a:pPr>
              <a:lnSpc>
                <a:spcPct val="80000"/>
              </a:lnSpc>
              <a:defRPr/>
            </a:pPr>
            <a:r>
              <a:rPr b="1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</a:t>
            </a:r>
          </a:p>
          <a:p>
            <a:pPr>
              <a:lnSpc>
                <a:spcPct val="80000"/>
              </a:lnSpc>
              <a:defRPr/>
            </a:pPr>
            <a:endParaRPr b="1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defRPr/>
            </a:pPr>
            <a:r>
              <a:rPr b="1" smtClean="0">
                <a:latin typeface="Times New Roman" pitchFamily="18" charset="0"/>
                <a:cs typeface="Times New Roman" pitchFamily="18" charset="0"/>
              </a:rPr>
              <a:t>самостоятельная работа групп по выполнению заданий (поиск информации по темам исследования</a:t>
            </a:r>
          </a:p>
          <a:p>
            <a:pPr>
              <a:lnSpc>
                <a:spcPct val="80000"/>
              </a:lnSpc>
              <a:defRPr/>
            </a:pPr>
            <a:endParaRPr b="1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defRPr/>
            </a:pPr>
            <a:r>
              <a:rPr b="1" smtClean="0">
                <a:latin typeface="Times New Roman" pitchFamily="18" charset="0"/>
                <a:cs typeface="Times New Roman" pitchFamily="18" charset="0"/>
              </a:rPr>
              <a:t>корректировка плана ( выдвижение новых гипотез и путей их </a:t>
            </a:r>
          </a:p>
          <a:p>
            <a:pPr>
              <a:lnSpc>
                <a:spcPct val="80000"/>
              </a:lnSpc>
              <a:defRPr/>
            </a:pPr>
            <a:r>
              <a:rPr b="1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проверки );</a:t>
            </a:r>
          </a:p>
          <a:p>
            <a:pPr>
              <a:lnSpc>
                <a:spcPct val="80000"/>
              </a:lnSpc>
              <a:defRPr/>
            </a:pPr>
            <a:endParaRPr b="1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defRPr/>
            </a:pPr>
            <a:r>
              <a:rPr b="1" smtClean="0">
                <a:latin typeface="Times New Roman" pitchFamily="18" charset="0"/>
                <a:cs typeface="Times New Roman" pitchFamily="18" charset="0"/>
              </a:rPr>
              <a:t>обсуждение, обобщение результатов исследований ( общие выводы ).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b="1" smtClean="0"/>
              <a:t>Этапы и сроки прохождения проекта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b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3. Заключительный этап </a:t>
            </a:r>
            <a:r>
              <a:rPr b="1" smtClean="0">
                <a:latin typeface="Times New Roman" pitchFamily="18" charset="0"/>
                <a:cs typeface="Times New Roman" pitchFamily="18" charset="0"/>
              </a:rPr>
              <a:t>( 1 неделя):</a:t>
            </a:r>
          </a:p>
          <a:p>
            <a:pPr>
              <a:defRPr/>
            </a:pPr>
            <a:endParaRPr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b="1" smtClean="0">
                <a:latin typeface="Times New Roman" pitchFamily="18" charset="0"/>
                <a:cs typeface="Times New Roman" pitchFamily="18" charset="0"/>
              </a:rPr>
              <a:t>ыбор творческого названия проекта;</a:t>
            </a:r>
          </a:p>
          <a:p>
            <a:pPr>
              <a:defRPr/>
            </a:pPr>
            <a:r>
              <a:rPr b="1" smtClean="0">
                <a:latin typeface="Times New Roman" pitchFamily="18" charset="0"/>
                <a:cs typeface="Times New Roman" pitchFamily="18" charset="0"/>
              </a:rPr>
              <a:t> оформление результатов исследования в виде презентации и буклетов;</a:t>
            </a:r>
          </a:p>
          <a:p>
            <a:pPr>
              <a:defRPr/>
            </a:pPr>
            <a:r>
              <a:rPr b="1" dirty="0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b="1" smtClean="0">
                <a:latin typeface="Times New Roman" pitchFamily="18" charset="0"/>
                <a:cs typeface="Times New Roman" pitchFamily="18" charset="0"/>
              </a:rPr>
              <a:t>ащита проектов.                                       </a:t>
            </a:r>
          </a:p>
          <a:p>
            <a:pPr>
              <a:defRPr/>
            </a:pPr>
            <a:r>
              <a:rPr b="1" smtClean="0">
                <a:latin typeface="Times New Roman" pitchFamily="18" charset="0"/>
                <a:cs typeface="Times New Roman" pitchFamily="18" charset="0"/>
              </a:rPr>
              <a:t>                                       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6">
  <a:themeElements>
    <a:clrScheme name="Fresh">
      <a:dk1>
        <a:srgbClr val="262626"/>
      </a:dk1>
      <a:lt1>
        <a:sysClr val="window" lastClr="FFFFFF"/>
      </a:lt1>
      <a:dk2>
        <a:srgbClr val="595959"/>
      </a:dk2>
      <a:lt2>
        <a:srgbClr val="EEECE1"/>
      </a:lt2>
      <a:accent1>
        <a:srgbClr val="F4891E"/>
      </a:accent1>
      <a:accent2>
        <a:srgbClr val="7BCF27"/>
      </a:accent2>
      <a:accent3>
        <a:srgbClr val="9BBB59"/>
      </a:accent3>
      <a:accent4>
        <a:srgbClr val="00B0F0"/>
      </a:accent4>
      <a:accent5>
        <a:srgbClr val="4BACC6"/>
      </a:accent5>
      <a:accent6>
        <a:srgbClr val="F79646"/>
      </a:accent6>
      <a:hlink>
        <a:srgbClr val="00B0F0"/>
      </a:hlink>
      <a:folHlink>
        <a:srgbClr val="F4891E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Тема6</Template>
  <TotalTime>34</TotalTime>
  <Words>191</Words>
  <Application>Microsoft Office PowerPoint</Application>
  <PresentationFormat>Экран (4:3)</PresentationFormat>
  <Paragraphs>43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Тема6</vt:lpstr>
      <vt:lpstr> Учебный проект Создание виртуальной мини-энциклопедии «Путешествие по Древнему миру»</vt:lpstr>
      <vt:lpstr>Дидактические цели Формирование</vt:lpstr>
      <vt:lpstr>Методика цели</vt:lpstr>
      <vt:lpstr>Основополагающий вопрос</vt:lpstr>
      <vt:lpstr>Темы самостоятельных исследований</vt:lpstr>
      <vt:lpstr>Этапы и сроки прохождения проекта</vt:lpstr>
      <vt:lpstr>Этапы и сроки прохождения проекта</vt:lpstr>
      <vt:lpstr>Этапы и сроки прохождения проекта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Учебный проект Создание мини-энциклопедии «Путешествие по Древнему миру»</dc:title>
  <dc:creator>Гурченкова Лариса Петровна СОШ №8</dc:creator>
  <cp:lastModifiedBy>12345</cp:lastModifiedBy>
  <cp:revision>16</cp:revision>
  <dcterms:created xsi:type="dcterms:W3CDTF">2010-11-11T04:36:42Z</dcterms:created>
  <dcterms:modified xsi:type="dcterms:W3CDTF">2010-11-13T05:28:57Z</dcterms:modified>
</cp:coreProperties>
</file>