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35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B4F6-C316-4B61-959D-51BDA0DB685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F493-37CE-4B07-ADC7-8C45A8E5C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57;&#1059;&#1056;&#1044;&#1054;&#1055;&#1045;&#1056;&#1045;&#1042;&#1054;&#1044;_&#1043;&#1054;&#1058;&#1054;&#1042;&#1067;&#1045;_&#1041;&#1051;&#1054;&#1050;&#1048;_!!!!!!!!!!!!!!!!!!!!!!!!!!!!!\MP4\&#1042;&#1067;&#1056;&#1040;&#1046;&#1045;&#1053;&#1048;&#1071;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342902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СЛОВАРЬ РЕЛИГИОЗНЫХ И БОГОСЛУЖЕБНЫХ СЛОВ И ВЫРАЖЕНИЙ РУССКОГО ЖЕСТОВОГО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07157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Содержание словаря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Выражения и словосочетания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Грех </a:t>
            </a:r>
          </a:p>
          <a:p>
            <a:pPr marL="514350" indent="-514350">
              <a:buAutoNum type="arabicPeriod"/>
            </a:pPr>
            <a:r>
              <a:rPr lang="ru-RU" dirty="0" smtClean="0"/>
              <a:t>Литургические выражения и слова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Общеупотребительные слова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Священные одежды и облачения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Храм. Церковная утварь</a:t>
            </a:r>
          </a:p>
          <a:p>
            <a:pPr marL="514350" indent="-514350">
              <a:buAutoNum type="arabicPeriod"/>
            </a:pPr>
            <a:r>
              <a:rPr lang="ru-RU" dirty="0" smtClean="0"/>
              <a:t>Церковная иерархия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Церковные праздники</a:t>
            </a:r>
          </a:p>
          <a:p>
            <a:pPr marL="514350" indent="-514350">
              <a:buAutoNum type="arabicPeriod"/>
            </a:pPr>
            <a:r>
              <a:rPr lang="ru-RU" dirty="0" smtClean="0"/>
              <a:t>Церковные таинства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Цель и задачи создания словаря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ru-RU" dirty="0" smtClean="0"/>
              <a:t>Систематизация и приведение к единому стандарту (унификация) религиозных и богослужебных слов и выражений Русского Жестового языка, используемых в практике работы с глухими в РПЦ. </a:t>
            </a:r>
          </a:p>
          <a:p>
            <a:pPr>
              <a:buNone/>
            </a:pPr>
            <a:r>
              <a:rPr lang="ru-RU" b="1" dirty="0" smtClean="0"/>
              <a:t>Задачи</a:t>
            </a:r>
            <a:r>
              <a:rPr lang="en-US" b="1" dirty="0" smtClean="0"/>
              <a:t>:</a:t>
            </a:r>
            <a:r>
              <a:rPr lang="ru-RU" b="1" dirty="0" smtClean="0"/>
              <a:t> (Актуальность)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ru-RU" dirty="0" smtClean="0"/>
              <a:t>Образовательная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          - </a:t>
            </a:r>
            <a:r>
              <a:rPr lang="ru-RU" dirty="0" smtClean="0"/>
              <a:t>Миссионерская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Распространение словаря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Интернет-ресурсы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DVD </a:t>
            </a:r>
            <a:r>
              <a:rPr lang="ru-RU" sz="3200" dirty="0" smtClean="0"/>
              <a:t>– диски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Бумажный вариант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Епархиальные отделы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Региональные ВОГ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Видеосюжет из словаря</a:t>
            </a:r>
            <a:endParaRPr lang="ru-RU" dirty="0"/>
          </a:p>
        </p:txBody>
      </p:sp>
      <p:pic>
        <p:nvPicPr>
          <p:cNvPr id="7" name="ВЫРАЖЕНИЯ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77975" y="1468438"/>
            <a:ext cx="5984875" cy="478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5500" dirty="0" smtClean="0"/>
              <a:t>. При наличие других актуальных вопросов в духовно-просветительной работе с глухими, продолжить работу над созданием Словаря жестов считаю необходимым.</a:t>
            </a:r>
          </a:p>
          <a:p>
            <a:pPr>
              <a:buNone/>
            </a:pPr>
            <a:r>
              <a:rPr lang="ru-RU" sz="5500" dirty="0" smtClean="0"/>
              <a:t>2. Для создания бумажной версии словаря с описанием конфигурации жестов и работой над переводом некоторых сложных слов необходимо участие в проекте специалистов. Приглашаю к </a:t>
            </a:r>
            <a:r>
              <a:rPr lang="ru-RU" sz="5500" dirty="0" smtClean="0"/>
              <a:t>сотрудничеству!</a:t>
            </a:r>
            <a:endParaRPr lang="ru-RU" sz="5500" dirty="0" smtClean="0"/>
          </a:p>
          <a:p>
            <a:pPr>
              <a:buNone/>
            </a:pPr>
            <a:r>
              <a:rPr lang="ru-RU" sz="5500" dirty="0" smtClean="0"/>
              <a:t>3. При создании словаря также использовались материалы из других источников. Автор выражает благодарность</a:t>
            </a:r>
            <a:r>
              <a:rPr lang="en-US" sz="5500" dirty="0" smtClean="0"/>
              <a:t>:</a:t>
            </a:r>
            <a:r>
              <a:rPr lang="ru-RU" sz="5500" dirty="0" smtClean="0"/>
              <a:t> </a:t>
            </a:r>
            <a:r>
              <a:rPr lang="ru-RU" sz="5500" b="1" dirty="0" smtClean="0"/>
              <a:t>протодиакону Павлу </a:t>
            </a:r>
            <a:r>
              <a:rPr lang="ru-RU" sz="5500" b="1" dirty="0" err="1" smtClean="0"/>
              <a:t>Трошинкину</a:t>
            </a:r>
            <a:r>
              <a:rPr lang="ru-RU" sz="5500" b="1" dirty="0" smtClean="0"/>
              <a:t>, Дионисию </a:t>
            </a:r>
            <a:r>
              <a:rPr lang="ru-RU" sz="5500" b="1" dirty="0" err="1" smtClean="0"/>
              <a:t>Заварицкому</a:t>
            </a:r>
            <a:r>
              <a:rPr lang="ru-RU" sz="5500" b="1" dirty="0" smtClean="0"/>
              <a:t>, Дмитрию Балашову, протоиерею Алексию Климову и Валентине </a:t>
            </a:r>
            <a:r>
              <a:rPr lang="ru-RU" sz="5500" b="1" dirty="0" err="1" smtClean="0"/>
              <a:t>Чудаковой</a:t>
            </a:r>
            <a:r>
              <a:rPr lang="ru-RU" sz="5500" b="1" dirty="0" smtClean="0"/>
              <a:t>.</a:t>
            </a:r>
            <a:endParaRPr lang="ru-RU" sz="5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183</Words>
  <Application>Microsoft Office PowerPoint</Application>
  <PresentationFormat>Экран (4:3)</PresentationFormat>
  <Paragraphs>27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СЛОВАРЬ РЕЛИГИОЗНЫХ И БОГОСЛУЖЕБНЫХ СЛОВ И ВЫРАЖЕНИЙ РУССКОГО ЖЕСТОВОГО ЯЗЫКА</vt:lpstr>
      <vt:lpstr>Содержание словаря </vt:lpstr>
      <vt:lpstr>Цель и задачи создания словаря </vt:lpstr>
      <vt:lpstr>Распространение словаря</vt:lpstr>
      <vt:lpstr>Видеосюжет из словаря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СЛОВАРЬ РЕЛИГИОЗНЫХ И БОГОСЛУЖЕБНЫХ СЛОВ И ВЫРАЖЕНИЙ РУССКОГО ЖЕСТОВОГО ЯЗЫКА</dc:title>
  <dc:creator>Sokolov</dc:creator>
  <cp:lastModifiedBy>Sokolov</cp:lastModifiedBy>
  <cp:revision>8</cp:revision>
  <dcterms:created xsi:type="dcterms:W3CDTF">2012-05-16T04:10:01Z</dcterms:created>
  <dcterms:modified xsi:type="dcterms:W3CDTF">2012-05-16T06:30:36Z</dcterms:modified>
</cp:coreProperties>
</file>