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6699"/>
    <a:srgbClr val="FF3399"/>
    <a:srgbClr val="FEEA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74DD-6CCB-474C-9249-906092F9DB99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CD86-1761-4262-BAC6-45F62943C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74DD-6CCB-474C-9249-906092F9DB99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CD86-1761-4262-BAC6-45F62943C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74DD-6CCB-474C-9249-906092F9DB99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CD86-1761-4262-BAC6-45F62943C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74DD-6CCB-474C-9249-906092F9DB99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CD86-1761-4262-BAC6-45F62943C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74DD-6CCB-474C-9249-906092F9DB99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CD86-1761-4262-BAC6-45F62943C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74DD-6CCB-474C-9249-906092F9DB99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CD86-1761-4262-BAC6-45F62943C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74DD-6CCB-474C-9249-906092F9DB99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CD86-1761-4262-BAC6-45F62943C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74DD-6CCB-474C-9249-906092F9DB99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CD86-1761-4262-BAC6-45F62943C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74DD-6CCB-474C-9249-906092F9DB99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CD86-1761-4262-BAC6-45F62943C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74DD-6CCB-474C-9249-906092F9DB99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CD86-1761-4262-BAC6-45F62943C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74DD-6CCB-474C-9249-906092F9DB99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CD86-1761-4262-BAC6-45F62943C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>
            <a:alpha val="9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174DD-6CCB-474C-9249-906092F9DB99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9CD86-1761-4262-BAC6-45F62943C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z="6000" b="1" smtClean="0">
                <a:solidFill>
                  <a:srgbClr val="C00000"/>
                </a:solidFill>
              </a:rPr>
              <a:t>Моя любимая буква</a:t>
            </a:r>
          </a:p>
        </p:txBody>
      </p:sp>
      <p:sp>
        <p:nvSpPr>
          <p:cNvPr id="2051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</a:rPr>
              <a:t>Творческий проект учащихся 1класса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Буквы </a:t>
            </a:r>
            <a:r>
              <a:rPr lang="ru-RU" dirty="0" err="1" smtClean="0">
                <a:solidFill>
                  <a:srgbClr val="FF0000"/>
                </a:solidFill>
              </a:rPr>
              <a:t>Дамира</a:t>
            </a:r>
            <a:r>
              <a:rPr lang="ru-RU" dirty="0" smtClean="0">
                <a:solidFill>
                  <a:srgbClr val="FF0000"/>
                </a:solidFill>
              </a:rPr>
              <a:t> и Жени сделаны из картона и из ДСП.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1" name="Содержимое 4" descr="IMG_14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7172" name="Содержимое 5" descr="IMG_14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У Маши буква-домик, у </a:t>
            </a:r>
            <a:r>
              <a:rPr lang="ru-RU" dirty="0" err="1" smtClean="0">
                <a:solidFill>
                  <a:srgbClr val="FFFF00"/>
                </a:solidFill>
              </a:rPr>
              <a:t>Камиллы</a:t>
            </a:r>
            <a:r>
              <a:rPr lang="ru-RU" dirty="0" smtClean="0">
                <a:solidFill>
                  <a:srgbClr val="FFFF00"/>
                </a:solidFill>
              </a:rPr>
              <a:t>  вырезана из ДВП.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195" name="Содержимое 4" descr="IMG_13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8196" name="Содержимое 5" descr="IMG_14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9219" name="Рисунок 4" descr="IMG_142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9220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smtClean="0">
                <a:solidFill>
                  <a:srgbClr val="00B0F0"/>
                </a:solidFill>
              </a:rPr>
              <a:t>Максим вместе с мамой смастерил букву из спичечных коробков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75"/>
          </a:xfrm>
        </p:spPr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Большое спасибо родителям за  активное участие в создании творческого проекта «Моя любимая буква»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</a:rPr>
              <a:t>Тридцать три сестрички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</a:rPr>
              <a:t>Ростом невелички.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</a:rPr>
              <a:t>Если знаешь их секрет,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</a:rPr>
              <a:t>То на всё найдёшь ответ.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pc="300" dirty="0" smtClean="0"/>
              <a:t>буквы</a:t>
            </a:r>
            <a:endParaRPr lang="ru-RU" spc="3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00B050"/>
                </a:solidFill>
              </a:rPr>
              <a:t>С. Маршак «Ты эти буквы заучи…»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u="sng" dirty="0" smtClean="0">
                <a:solidFill>
                  <a:srgbClr val="92D050"/>
                </a:solidFill>
              </a:rPr>
              <a:t>Цель проекта: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00B0F0"/>
                </a:solidFill>
              </a:rPr>
              <a:t>     развивать любознательность, творчество, стремление к познанию нового.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123" name="Рисунок 6" descr="IMG_14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63" y="571500"/>
            <a:ext cx="5486400" cy="4114800"/>
          </a:xfrm>
        </p:spPr>
      </p:pic>
      <p:sp>
        <p:nvSpPr>
          <p:cNvPr id="5124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smtClean="0">
                <a:solidFill>
                  <a:srgbClr val="002060"/>
                </a:solidFill>
              </a:rPr>
              <a:t>Буквы были сделаны из самых разнообразных материалов.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 </a:t>
            </a:r>
            <a:r>
              <a:rPr lang="ru-RU" dirty="0" err="1">
                <a:solidFill>
                  <a:srgbClr val="FFFF00"/>
                </a:solidFill>
              </a:rPr>
              <a:t>Н</a:t>
            </a:r>
            <a:r>
              <a:rPr lang="ru-RU" dirty="0" err="1" smtClean="0">
                <a:solidFill>
                  <a:srgbClr val="FFFF00"/>
                </a:solidFill>
              </a:rPr>
              <a:t>аиля</a:t>
            </a:r>
            <a:r>
              <a:rPr lang="ru-RU" dirty="0" smtClean="0">
                <a:solidFill>
                  <a:srgbClr val="FFFF00"/>
                </a:solidFill>
              </a:rPr>
              <a:t> буква сделана из бумаги, а  Федя свою букву нарисовал.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IMG_14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9" name="Содержимое 8" descr="IMG_14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267" name="Рисунок 4" descr="IMG_141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1268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smtClean="0">
                <a:solidFill>
                  <a:srgbClr val="FFFF00"/>
                </a:solidFill>
              </a:rPr>
              <a:t>  У Вадима буква съедобная. Сейчас мы её попробуем.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2291" name="Рисунок 4" descr="IMG_141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Ну очень вкусная буква!   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Любимые буквы Ксюши и Коли украшены новогодними игрушками.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3" name="Содержимое 7" descr="IMG_13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10244" name="Содержимое 8" descr="IMG_14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Наши любимые буквы Р сделаны из бумаги.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147" name="Содержимое 7" descr="IMG_14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6148" name="Содержимое 8" descr="IMG_14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4F4F4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147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Моя любимая буква</vt:lpstr>
      <vt:lpstr>Слайд 2</vt:lpstr>
      <vt:lpstr>С. Маршак «Ты эти буквы заучи…»</vt:lpstr>
      <vt:lpstr>Слайд 4</vt:lpstr>
      <vt:lpstr>У Наиля буква сделана из бумаги, а  Федя свою букву нарисовал.</vt:lpstr>
      <vt:lpstr>Слайд 6</vt:lpstr>
      <vt:lpstr>Слайд 7</vt:lpstr>
      <vt:lpstr>Любимые буквы Ксюши и Коли украшены новогодними игрушками.</vt:lpstr>
      <vt:lpstr>Наши любимые буквы Р сделаны из бумаги.</vt:lpstr>
      <vt:lpstr>Буквы Дамира и Жени сделаны из картона и из ДСП.</vt:lpstr>
      <vt:lpstr>У Маши буква-домик, у Камиллы  вырезана из ДВП.</vt:lpstr>
      <vt:lpstr>Слайд 12</vt:lpstr>
      <vt:lpstr>Большое спасибо родителям за  активное участие в создании творческого проекта «Моя любимая буква»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любимая буква</dc:title>
  <dc:creator>Admin</dc:creator>
  <cp:lastModifiedBy>Admin</cp:lastModifiedBy>
  <cp:revision>6</cp:revision>
  <dcterms:created xsi:type="dcterms:W3CDTF">2014-02-07T14:09:18Z</dcterms:created>
  <dcterms:modified xsi:type="dcterms:W3CDTF">2014-02-08T16:26:57Z</dcterms:modified>
</cp:coreProperties>
</file>