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57" r:id="rId8"/>
    <p:sldId id="259" r:id="rId9"/>
    <p:sldId id="271" r:id="rId10"/>
    <p:sldId id="260" r:id="rId11"/>
    <p:sldId id="272" r:id="rId12"/>
    <p:sldId id="290" r:id="rId13"/>
    <p:sldId id="295" r:id="rId14"/>
    <p:sldId id="289" r:id="rId15"/>
    <p:sldId id="296" r:id="rId16"/>
    <p:sldId id="263" r:id="rId17"/>
    <p:sldId id="270" r:id="rId18"/>
    <p:sldId id="273" r:id="rId19"/>
    <p:sldId id="275" r:id="rId20"/>
    <p:sldId id="294" r:id="rId21"/>
    <p:sldId id="282" r:id="rId22"/>
    <p:sldId id="29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380" autoAdjust="0"/>
  </p:normalViewPr>
  <p:slideViewPr>
    <p:cSldViewPr>
      <p:cViewPr varScale="1">
        <p:scale>
          <a:sx n="57" d="100"/>
          <a:sy n="57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3230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10.xml"/><Relationship Id="rId1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70D1-14C6-46C4-AAA3-BC5A3339D15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206B-62E5-4FF3-BE85-C17C8CFA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70D1-14C6-46C4-AAA3-BC5A3339D15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206B-62E5-4FF3-BE85-C17C8CFA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70D1-14C6-46C4-AAA3-BC5A3339D15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206B-62E5-4FF3-BE85-C17C8CFA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70D1-14C6-46C4-AAA3-BC5A3339D15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206B-62E5-4FF3-BE85-C17C8CFA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70D1-14C6-46C4-AAA3-BC5A3339D15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206B-62E5-4FF3-BE85-C17C8CFA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70D1-14C6-46C4-AAA3-BC5A3339D15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206B-62E5-4FF3-BE85-C17C8CFA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70D1-14C6-46C4-AAA3-BC5A3339D15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206B-62E5-4FF3-BE85-C17C8CFA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70D1-14C6-46C4-AAA3-BC5A3339D15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206B-62E5-4FF3-BE85-C17C8CFA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70D1-14C6-46C4-AAA3-BC5A3339D15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206B-62E5-4FF3-BE85-C17C8CFA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70D1-14C6-46C4-AAA3-BC5A3339D15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206B-62E5-4FF3-BE85-C17C8CFA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70D1-14C6-46C4-AAA3-BC5A3339D15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19206B-62E5-4FF3-BE85-C17C8CFA7A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B470D1-14C6-46C4-AAA3-BC5A3339D156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19206B-62E5-4FF3-BE85-C17C8CFA7A1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sz="7300" dirty="0" smtClean="0"/>
              <a:t>ПРОЕКТ - </a:t>
            </a:r>
            <a:r>
              <a:rPr lang="ru-RU" sz="8800" dirty="0" smtClean="0"/>
              <a:t>исследование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ГРИБЫ</a:t>
            </a:r>
            <a:endParaRPr lang="ru-RU" sz="9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r>
              <a:rPr lang="ru-RU" dirty="0" smtClean="0"/>
              <a:t>                 Сыроежки</a:t>
            </a:r>
            <a:endParaRPr lang="ru-RU" dirty="0"/>
          </a:p>
        </p:txBody>
      </p:sp>
      <p:pic>
        <p:nvPicPr>
          <p:cNvPr id="4" name="Содержимое 3" descr="P102099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P103000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Валуй</a:t>
            </a:r>
            <a:endParaRPr lang="ru-RU" dirty="0"/>
          </a:p>
        </p:txBody>
      </p:sp>
      <p:pic>
        <p:nvPicPr>
          <p:cNvPr id="4" name="Содержимое 3" descr="P1020994 (2)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103000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Опята</a:t>
            </a:r>
            <a:endParaRPr lang="ru-RU" dirty="0"/>
          </a:p>
        </p:txBody>
      </p:sp>
      <p:pic>
        <p:nvPicPr>
          <p:cNvPr id="4" name="Содержимое 3" descr="P102099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103000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Мухомор</a:t>
            </a:r>
            <a:endParaRPr lang="ru-RU" dirty="0"/>
          </a:p>
        </p:txBody>
      </p:sp>
      <p:pic>
        <p:nvPicPr>
          <p:cNvPr id="4" name="Содержимое 3" descr="P102099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P102099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P102099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259632" y="1484784"/>
            <a:ext cx="6912768" cy="496855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0006-006-Stroenie-grib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5"/>
            <a:ext cx="8352928" cy="5919936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Встреча с грибами у нас начинается ещё весной, когда среди прошлогодней травы появляются строчки и сморчки, а уж лето – пора настоящей грибной охоты. Оказывается, насчитывается около ста тысяч различных видов.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Правила грибника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лес за грибами нужно идти в удобной одежде и обуви;</a:t>
            </a:r>
          </a:p>
          <a:p>
            <a:r>
              <a:rPr lang="ru-RU" sz="3200" dirty="0" smtClean="0"/>
              <a:t>Собирайте только те грибы, которые вам хорошо известны;</a:t>
            </a:r>
          </a:p>
          <a:p>
            <a:r>
              <a:rPr lang="ru-RU" sz="3200" dirty="0" smtClean="0"/>
              <a:t>Нельзя собирать грибы в городе и за городом;</a:t>
            </a:r>
          </a:p>
          <a:p>
            <a:r>
              <a:rPr lang="ru-RU" sz="3200" dirty="0" smtClean="0"/>
              <a:t>Не кладите грибы в полиэтиленовые пакеты: грибы в них мнутся и ломаются;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Перерабатывать грибы нужно сразу как только вернётесь домой из леса;</a:t>
            </a:r>
          </a:p>
          <a:p>
            <a:r>
              <a:rPr lang="ru-RU" sz="3200" dirty="0" smtClean="0"/>
              <a:t>Грибы лучше срезать ножом, но можно и аккуратно выкручивать из земли;</a:t>
            </a:r>
          </a:p>
          <a:p>
            <a:r>
              <a:rPr lang="ru-RU" sz="3200" dirty="0" smtClean="0"/>
              <a:t>Мухоморы и поганки не сшибайте, не топчите ногами, потому что ими лечатся животные, например, лоси.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Грибы в народной мудрости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Если январь холодный, июль будет сухой и жаркий,          не жди грибов до осени.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Ягоды любят день, а грибы ночь и тень.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Будет дождик, будет и гриб, а будет гриб, будет и    кузовок.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Всякий гриб в руки берут, да не всякий в кузовок кладут.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085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Грибы – удивительные создания, ведь их нельзя назвать ни растениями, ни животными.</a:t>
            </a:r>
          </a:p>
          <a:p>
            <a:endParaRPr lang="ru-RU" sz="2800" dirty="0" smtClean="0"/>
          </a:p>
          <a:p>
            <a:r>
              <a:rPr lang="ru-RU" sz="2800" dirty="0" smtClean="0"/>
              <a:t>Изучают грибы микологи.</a:t>
            </a:r>
          </a:p>
          <a:p>
            <a:endParaRPr lang="ru-RU" sz="2800" dirty="0" smtClean="0"/>
          </a:p>
          <a:p>
            <a:r>
              <a:rPr lang="ru-RU" sz="2800" dirty="0" smtClean="0"/>
              <a:t>Грибы растут повсюду, но чаще всего на земле, лесной подстилке, на гниющей или живой древесине.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Для роста грибов нужна соответствующая температура и влажность. </a:t>
            </a:r>
          </a:p>
          <a:p>
            <a:endParaRPr lang="ru-RU" sz="3600" dirty="0" smtClean="0"/>
          </a:p>
          <a:p>
            <a:r>
              <a:rPr lang="ru-RU" sz="3600" dirty="0" smtClean="0"/>
              <a:t>Продолжительность жизни грибов различна: от одного года до нескольких десятилетий. 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Грибы: польза и вред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/>
          <a:lstStyle/>
          <a:p>
            <a:r>
              <a:rPr lang="ru-RU" dirty="0" smtClean="0"/>
              <a:t>В природе грибы выполняют важнейшую функцию: устраняют остатки отмерших животных, растений.</a:t>
            </a:r>
          </a:p>
          <a:p>
            <a:r>
              <a:rPr lang="ru-RU" dirty="0" smtClean="0"/>
              <a:t>Человек использует полезные свойства грибов в пищевой промышленности, медицине.</a:t>
            </a:r>
          </a:p>
          <a:p>
            <a:r>
              <a:rPr lang="ru-RU" dirty="0" smtClean="0"/>
              <a:t>Человек с незапамятных времён начал собирать грибы, что приносит ему удовольствие и радость, а также вкусный и питательный продукт.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2484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 сожалению грибы являются не только источником радости, но и печали. Многие виды грибов-паразитов причиняют вред культурным растениям в сельском и лесном хозяйстве.</a:t>
            </a:r>
          </a:p>
          <a:p>
            <a:r>
              <a:rPr lang="ru-RU" dirty="0" smtClean="0"/>
              <a:t>Некоторые виды ядовитых грибов вызывают отравления.</a:t>
            </a:r>
          </a:p>
          <a:p>
            <a:r>
              <a:rPr lang="ru-RU" dirty="0" smtClean="0"/>
              <a:t>Многообразная жизнь грибов и их функции необходимы на Земле, хотя человеку они приносят и вред и пользу.</a:t>
            </a:r>
          </a:p>
          <a:p>
            <a:r>
              <a:rPr lang="ru-RU" dirty="0" smtClean="0"/>
              <a:t>Человек должен научиться использовать полезные свойства грибов и избегать вреда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88832" cy="144242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ЭТАПЫ ИССЛЕДОВАНИЯ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900" dirty="0" smtClean="0"/>
              <a:t>знакомство со своим грибом,</a:t>
            </a:r>
          </a:p>
          <a:p>
            <a:r>
              <a:rPr lang="ru-RU" sz="3900" dirty="0" smtClean="0"/>
              <a:t>строение гриба,</a:t>
            </a:r>
          </a:p>
          <a:p>
            <a:r>
              <a:rPr lang="ru-RU" sz="3900" dirty="0" smtClean="0"/>
              <a:t>правила грибника,</a:t>
            </a:r>
          </a:p>
          <a:p>
            <a:r>
              <a:rPr lang="ru-RU" sz="3900" dirty="0" smtClean="0"/>
              <a:t>виды грибов,</a:t>
            </a:r>
          </a:p>
          <a:p>
            <a:r>
              <a:rPr lang="ru-RU" sz="3900" dirty="0" smtClean="0"/>
              <a:t>грибы своими руками,</a:t>
            </a:r>
          </a:p>
          <a:p>
            <a:r>
              <a:rPr lang="ru-RU" sz="3900" dirty="0" smtClean="0"/>
              <a:t>выставка рисунков,</a:t>
            </a:r>
          </a:p>
          <a:p>
            <a:r>
              <a:rPr lang="ru-RU" sz="3900" dirty="0" smtClean="0"/>
              <a:t>грибы в народной мудрости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dirty="0" smtClean="0"/>
              <a:t> </a:t>
            </a:r>
          </a:p>
          <a:p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Подберёзовик</a:t>
            </a:r>
            <a:endParaRPr lang="ru-RU" dirty="0"/>
          </a:p>
        </p:txBody>
      </p:sp>
      <p:pic>
        <p:nvPicPr>
          <p:cNvPr id="4" name="Содержимое 3" descr="P102099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102099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1135</TotalTime>
  <Words>410</Words>
  <Application>Microsoft Office PowerPoint</Application>
  <PresentationFormat>Экран (4:3)</PresentationFormat>
  <Paragraphs>49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ПРОЕКТ - исследование</vt:lpstr>
      <vt:lpstr>Слайд 2</vt:lpstr>
      <vt:lpstr>Слайд 3</vt:lpstr>
      <vt:lpstr>Слайд 4</vt:lpstr>
      <vt:lpstr>      Грибы: польза и вред</vt:lpstr>
      <vt:lpstr>Слайд 6</vt:lpstr>
      <vt:lpstr>ЭТАПЫ ИССЛЕДОВАНИЯ</vt:lpstr>
      <vt:lpstr>              Подберёзовик</vt:lpstr>
      <vt:lpstr>Слайд 9</vt:lpstr>
      <vt:lpstr>                 Сыроежки</vt:lpstr>
      <vt:lpstr>Слайд 11</vt:lpstr>
      <vt:lpstr>                       Валуй</vt:lpstr>
      <vt:lpstr>Слайд 13</vt:lpstr>
      <vt:lpstr>                      Опята</vt:lpstr>
      <vt:lpstr>Слайд 15</vt:lpstr>
      <vt:lpstr>                       Мухомор</vt:lpstr>
      <vt:lpstr>Слайд 17</vt:lpstr>
      <vt:lpstr>Слайд 18</vt:lpstr>
      <vt:lpstr>Слайд 19</vt:lpstr>
      <vt:lpstr>            Правила грибника</vt:lpstr>
      <vt:lpstr>Слайд 21</vt:lpstr>
      <vt:lpstr>Грибы в народной мудрости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комп</dc:creator>
  <cp:lastModifiedBy>учитель</cp:lastModifiedBy>
  <cp:revision>25</cp:revision>
  <dcterms:created xsi:type="dcterms:W3CDTF">2014-02-19T13:18:09Z</dcterms:created>
  <dcterms:modified xsi:type="dcterms:W3CDTF">2014-04-04T04:25:34Z</dcterms:modified>
</cp:coreProperties>
</file>