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3" r:id="rId4"/>
    <p:sldId id="262" r:id="rId5"/>
    <p:sldId id="290" r:id="rId6"/>
    <p:sldId id="261" r:id="rId7"/>
    <p:sldId id="264" r:id="rId8"/>
    <p:sldId id="266" r:id="rId9"/>
    <p:sldId id="267" r:id="rId10"/>
    <p:sldId id="268" r:id="rId11"/>
    <p:sldId id="269" r:id="rId12"/>
    <p:sldId id="270" r:id="rId13"/>
    <p:sldId id="272" r:id="rId14"/>
    <p:sldId id="274" r:id="rId15"/>
    <p:sldId id="275" r:id="rId16"/>
    <p:sldId id="276" r:id="rId17"/>
    <p:sldId id="277" r:id="rId18"/>
    <p:sldId id="278" r:id="rId19"/>
    <p:sldId id="279" r:id="rId20"/>
    <p:sldId id="281" r:id="rId21"/>
    <p:sldId id="280" r:id="rId22"/>
    <p:sldId id="282" r:id="rId23"/>
    <p:sldId id="283" r:id="rId24"/>
    <p:sldId id="284" r:id="rId25"/>
    <p:sldId id="287" r:id="rId26"/>
    <p:sldId id="286" r:id="rId27"/>
    <p:sldId id="285" r:id="rId28"/>
    <p:sldId id="28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allforchildren.ru/pictures/sun2/sun041.jpg" TargetMode="External"/><Relationship Id="rId2" Type="http://schemas.openxmlformats.org/officeDocument/2006/relationships/hyperlink" Target="http://allforchildren.ru/pictures/sun2/sun022.jpg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allforchildren.ru/pictures/bouquet2_s/bouquet13.gif" TargetMode="External"/><Relationship Id="rId5" Type="http://schemas.openxmlformats.org/officeDocument/2006/relationships/hyperlink" Target="http://allforchildren.ru/pictures/butterfly_forkids_s/butterfly190.gif" TargetMode="External"/><Relationship Id="rId4" Type="http://schemas.openxmlformats.org/officeDocument/2006/relationships/hyperlink" Target="http://allforchildren.ru/pictures/butterfly_forkids_s/butterfly213.gif" TargetMode="Externa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3"/>
          <p:cNvSpPr txBox="1">
            <a:spLocks/>
          </p:cNvSpPr>
          <p:nvPr userDrawn="1"/>
        </p:nvSpPr>
        <p:spPr>
          <a:xfrm>
            <a:off x="425073" y="6675438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zhigajloe@mail.ru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115616" y="3105835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                                                     Солнышко</a:t>
            </a:r>
          </a:p>
          <a:p>
            <a:r>
              <a:rPr lang="en-US" dirty="0" smtClean="0">
                <a:hlinkClick r:id="rId2"/>
              </a:rPr>
              <a:t>http://allforchildren.ru/pictures/sun2/sun022.jpg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http://allforchildren.ru/pictures/sun2/sun041.jpg</a:t>
            </a:r>
            <a:endParaRPr lang="ru-RU" dirty="0" smtClean="0"/>
          </a:p>
          <a:p>
            <a:r>
              <a:rPr lang="ru-RU" dirty="0" smtClean="0"/>
              <a:t>                                                       Бабочка </a:t>
            </a:r>
            <a:r>
              <a:rPr lang="en-US" dirty="0" smtClean="0">
                <a:hlinkClick r:id="rId4"/>
              </a:rPr>
              <a:t>http://allforchildren.ru/pictures/butterfly_forkids_s/butterfly213.gif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http://allforchildren.ru/pictures/butterfly_forkids_s/butterfly190.gif</a:t>
            </a:r>
            <a:endParaRPr lang="ru-RU" dirty="0" smtClean="0"/>
          </a:p>
          <a:p>
            <a:r>
              <a:rPr lang="ru-RU" baseline="0" dirty="0" smtClean="0"/>
              <a:t>                                                        </a:t>
            </a:r>
            <a:r>
              <a:rPr lang="ru-RU" dirty="0" smtClean="0"/>
              <a:t>Цветы</a:t>
            </a:r>
          </a:p>
          <a:p>
            <a:r>
              <a:rPr lang="en-US" dirty="0" smtClean="0">
                <a:hlinkClick r:id="rId6"/>
              </a:rPr>
              <a:t>http://allforchildren.ru/pictures/bouquet2_s/bouquet13.gif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allforchildren.ru/pictures/showimg/bouquet2/bouquet13gif.htm" TargetMode="External"/><Relationship Id="rId20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://allforchildren.ru/pictures/showimg/butterfly_forkids/butterfly213gif.htm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allforchildren.ru/pictures/showimg/butterfly_forkids/butterfly190gif.htm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999">
              <a:srgbClr val="CCEE1C"/>
            </a:gs>
            <a:gs pos="64575">
              <a:srgbClr val="6BCC53"/>
            </a:gs>
            <a:gs pos="89175">
              <a:srgbClr val="1D82CF"/>
            </a:gs>
            <a:gs pos="19250">
              <a:srgbClr val="FF5A4D"/>
            </a:gs>
            <a:gs pos="13500">
              <a:srgbClr val="FF4D66"/>
            </a:gs>
            <a:gs pos="2000">
              <a:srgbClr val="FF3399"/>
            </a:gs>
            <a:gs pos="24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311841" y="346477"/>
            <a:ext cx="8568952" cy="6264696"/>
          </a:xfrm>
          <a:prstGeom prst="roundRect">
            <a:avLst/>
          </a:prstGeom>
          <a:solidFill>
            <a:srgbClr val="CCECFF"/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49328" y="6675438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zhigajloe@mail.ru</a:t>
            </a:r>
            <a:endParaRPr lang="ru-RU" dirty="0"/>
          </a:p>
        </p:txBody>
      </p:sp>
      <p:pic>
        <p:nvPicPr>
          <p:cNvPr id="12" name="Picture 6" descr="http://allforchildren.ru/pictures/sun2/sun022.jpg"/>
          <p:cNvPicPr>
            <a:picLocks noChangeAspect="1" noChangeArrowheads="1"/>
          </p:cNvPicPr>
          <p:nvPr userDrawn="1"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109" y="0"/>
            <a:ext cx="1495425" cy="14382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://allforchildren.ru/pictures/butterfly_forkids_s/butterfly190.gif">
            <a:hlinkClick r:id="rId14" tooltip="Нажмите для просмотра полноразмерного изображения"/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05228">
            <a:off x="8072122" y="3668045"/>
            <a:ext cx="972110" cy="10232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://allforchildren.ru/pictures/bouquet2_s/bouquet13.gif">
            <a:hlinkClick r:id="rId16" tooltip="Нажмите для просмотра полноразмерного изображения"/>
          </p:cNvPr>
          <p:cNvPicPr>
            <a:picLocks noChangeAspect="1" noChangeArrowheads="1"/>
          </p:cNvPicPr>
          <p:nvPr userDrawn="1"/>
        </p:nvPicPr>
        <p:blipFill rotWithShape="1">
          <a:blip r:embed="rId17" cstate="print">
            <a:clrChange>
              <a:clrFrom>
                <a:srgbClr val="EBFFFF"/>
              </a:clrFrom>
              <a:clrTo>
                <a:srgbClr val="EBFFFF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rId18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 rot="5400000">
            <a:off x="1100906" y="5272114"/>
            <a:ext cx="1093941" cy="15841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http://allforchildren.ru/pictures/butterfly_forkids_s/butterfly213.gif">
            <a:hlinkClick r:id="rId19" tooltip="Нажмите для просмотра полноразмерного изображения"/>
          </p:cNvPr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53949">
            <a:off x="238981" y="110022"/>
            <a:ext cx="1062454" cy="1143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»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556792"/>
            <a:ext cx="7772400" cy="1362075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Творческий проект  по литературе  и истории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«Куклы –обереги»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286255"/>
            <a:ext cx="7772400" cy="1519009"/>
          </a:xfrm>
        </p:spPr>
        <p:txBody>
          <a:bodyPr/>
          <a:lstStyle/>
          <a:p>
            <a:pPr algn="r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Подготовили учащиеся 6 класса </a:t>
            </a:r>
          </a:p>
          <a:p>
            <a:pPr algn="r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Ниновская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ООШ»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4294967295"/>
          </p:nvPr>
        </p:nvSpPr>
        <p:spPr>
          <a:xfrm>
            <a:off x="249328" y="6675438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8943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/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Материалы использовались природные: дерево, солома, кости, глина, веточки, нитки. При изготовлении кукол мастерицы формулировали желания, напевали, читали молитвы. У кукол- оберегов есть еще одна особенность – отсутствие лица. </a:t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Когда мы делали кукол, то не пользовались иглой и ножницами, лоскуты, из которых они состоят, соединяли между собой с помощью узелков и нитей. И самое главное делали куклу с добрыми намерениями и в хорошем настроении. 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/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Назначение кукол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1571612"/>
            <a:ext cx="2071702" cy="150019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Куклы - обереги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143504" y="1571612"/>
            <a:ext cx="2071702" cy="1500198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для дома </a:t>
            </a:r>
            <a:endParaRPr lang="ru-RU" sz="2800" dirty="0">
              <a:solidFill>
                <a:srgbClr val="00FFFF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429256" y="3857628"/>
            <a:ext cx="2071702" cy="157163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для жениха и невесты</a:t>
            </a:r>
            <a:endParaRPr lang="ru-RU" sz="2400" dirty="0">
              <a:solidFill>
                <a:srgbClr val="00FFFF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000232" y="4572008"/>
            <a:ext cx="2000264" cy="1500198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для матери и ребенка. </a:t>
            </a:r>
            <a:endParaRPr lang="ru-RU" sz="2400" dirty="0">
              <a:solidFill>
                <a:srgbClr val="00FFFF"/>
              </a:solidFill>
            </a:endParaRPr>
          </a:p>
        </p:txBody>
      </p:sp>
      <p:cxnSp>
        <p:nvCxnSpPr>
          <p:cNvPr id="9" name="Прямая соединительная линия 8"/>
          <p:cNvCxnSpPr>
            <a:endCxn id="5" idx="2"/>
          </p:cNvCxnSpPr>
          <p:nvPr/>
        </p:nvCxnSpPr>
        <p:spPr>
          <a:xfrm>
            <a:off x="2643174" y="2143116"/>
            <a:ext cx="2500330" cy="178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643174" y="2857496"/>
            <a:ext cx="2857520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1428728" y="3571876"/>
            <a:ext cx="157163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8351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Куклы для дома: </a:t>
            </a:r>
            <a:b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кукла на метелочке, кубышка – травница, </a:t>
            </a:r>
            <a:r>
              <a:rPr lang="ru-RU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зерновушка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крупеничка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Вепская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кукла, кукла – скрутка, Валдайский колокольчик, на </a:t>
            </a:r>
            <a:r>
              <a:rPr lang="ru-RU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выхвалку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вербница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десятиручка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Подорожница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куклы – лихоманки, </a:t>
            </a:r>
            <a:r>
              <a:rPr lang="ru-RU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Желанница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Праскева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Крестец, Божье Око, </a:t>
            </a:r>
            <a:r>
              <a:rPr lang="ru-RU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Берегиня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Кукла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Подорожница</a:t>
            </a:r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Оберег для путников. Делались они маленькими, чтобы в кармане и в ладошке умещались, и снабжались узелком в дорогу. В старину туда клали горстку золы из домашнего очага или маленький сухарик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C:\Users\Admin\Desktop\фото для проекта\126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357298"/>
            <a:ext cx="350046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Кукла -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десятиручка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Десятиручка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лучшая помощница в домашних делах. Эту куклу дарили девушкам, которые готовили себе приданое или молодой хозяйке, чтоб спорой была, во всём управлялась, чтоб все дела ладились. Десять рук этой куклы как раз и позволяют ей всё успеть! 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C:\Users\Admin\Desktop\фото для проекта\10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643050"/>
            <a:ext cx="35719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Кукла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Крупеничка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Зерновушка</a:t>
            </a:r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Куклы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Крупенички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считаются оберегом на достаток и сытость.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C:\Users\Admin\Desktop\фото для проекта\10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357298"/>
            <a:ext cx="3327403" cy="4603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Куколка Кубышка-травница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Эту куколку наполняли ароматными лечебными травами. Кубышка-Травница заботится о том, чтобы в дом не проникали никакие болезни. 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C:\Users\Admin\Desktop\фото для проекта\098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357298"/>
            <a:ext cx="3541717" cy="4674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283230" cy="585311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 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Куклы – лихоманки</a:t>
            </a:r>
            <a:endParaRPr lang="ru-RU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 фигурок, подвешенных на красной нитке над печкой, должны были  отпугивать приносящих болезни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демонов-трясовиц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Их звали: 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Трясся,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Огнея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Ледея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Гнетея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Грудица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Глухея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Ломея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Пухнея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Желтея,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Коркуша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Глядея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Невея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Повелевает сестрами- старшая сестра по имени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Кумоха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демоница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весенней простуды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C:\Users\Admin\Desktop\фото для проекта\12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9" y="1201483"/>
            <a:ext cx="3571900" cy="4455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Кукла-колокольчик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Эта задорная кукла –      оберег добрых вестей, радости и хорошего настроения.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C:\Users\Admin\Desktop\фото для проекта\12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500174"/>
            <a:ext cx="3571900" cy="3615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День и Ночь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Кукла-оберег жилища. Она символизировала сутки.</a:t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Утром обращались к светлой стороне с пожеланиями, просьбами,  чтобы день был удачный в делах.  Вечером перед сном обращались к темной стороне – чтобы ночь прошла спокойно.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C:\Users\Admin\Desktop\фото для проекта\113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285860"/>
            <a:ext cx="3500462" cy="4389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Актуальность проекта:</a:t>
            </a:r>
            <a:b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уроках истории мы узнали о быте и жизни русского народа в древности, их занятиях, а  на уроке литературы - с календарно – обрядовым фольклором. Педагоги рассказали нам о традициях русских людей, связанных с календарем, временами года. Особенно нам понравился рассказ о том, что славяне после сбора урожая, хранили зерно в куклах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Зерновушках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Нас это заинтересовало. Мы задали себе вопрос: «А были ли еще куклы, помогающие крестьянам в жизни?» Стали искать ответ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Куклы-обереги для матери и ребенка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рождественский ангел, зайчик на пальчик,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кувадка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пеленашка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девка – баба, Бессонница, 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Толстушка-Костромушка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куватка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берегиня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кукла на ложке, кормилица,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кукленок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–перевертыш,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отдарок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за подарок, неваляшка ( с травой), детская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утешница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(с конфетами),кукла от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коликов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  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Кукла Бессонница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Это магическая колыбельная кукла. Когда без видимой причины начинал плакать младенец, мать быстро сворачивала из 2 лоскутков ткани куклу-оберег и клала ее в колыбель, приговаривая: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Сонница-бессоница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Не играй моим дитятком,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А играй этой куколкой.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C:\Users\школа\Desktop\Новая папка\DSCN023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-432557" y="1808821"/>
            <a:ext cx="504056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Девка – Баба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Кукла содержит в себе сразу два образа. Она показывает переход женщины из состояния Девки до замужества, в состояние Бабы - после свадьбы.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C:\Users\Admin\Desktop\фото для проекта\10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285860"/>
            <a:ext cx="357190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Куколка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Пеленашка</a:t>
            </a:r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Оберегом от сглаза. До рождения ребенка к нему в кроватку подкладывали особую куколку -"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Пеленашку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", с целью - обмануть злых духов, подложить им куклу вместо ребенка.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C:\Users\Admin\Desktop\фото для проекта\118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500174"/>
            <a:ext cx="364333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Кукла Зайчик на пальчик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Оберег используется, когда ребёнок уже сам начинает осмысленно говорить. Когда ребёнок остаётся один, чтобы он не боялся или не скучал, ему на пальчик надевают весёлого зайчика.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C:\Users\Admin\Desktop\фото для проекта\12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357298"/>
            <a:ext cx="350046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4500594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Куклы-обереги для жениха и невесты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мировое дерево ,  свадебные "неразлучники". 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Кукла Неразлучники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Муж и жена - две половинки одного целого, они должны быть неразделимы.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У кукол получается одна общая рука, чтобы муж и жена шли по жизни рука об руку, были вместе в радости и в беде.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C:\Users\Admin\Desktop\фото для проекта\128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3" y="1201483"/>
            <a:ext cx="3714775" cy="4455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Мировое дерево. 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Символ и оберег Семьи, Единство соединившихся Родов, где корни — это Предки, а ветви — новая Семья и её Потомки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Рождение новой семьи уподоблялось рождению Мирового дерева жизни.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C:\Users\Admin\Desktop\фото для проекта\10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1" y="1201482"/>
            <a:ext cx="3643337" cy="465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Результаты работы над проектом</a:t>
            </a:r>
            <a:b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/>
              <a:t> </a:t>
            </a:r>
            <a:br>
              <a:rPr lang="ru-RU" sz="4000" dirty="0" smtClean="0"/>
            </a:b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357554" y="2643182"/>
            <a:ext cx="2214578" cy="242889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>
            <a:stCxn id="19" idx="3"/>
          </p:cNvCxnSpPr>
          <p:nvPr/>
        </p:nvCxnSpPr>
        <p:spPr>
          <a:xfrm rot="5400000">
            <a:off x="2948952" y="4624907"/>
            <a:ext cx="641457" cy="824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9" idx="5"/>
          </p:cNvCxnSpPr>
          <p:nvPr/>
        </p:nvCxnSpPr>
        <p:spPr>
          <a:xfrm rot="16200000" flipH="1">
            <a:off x="5287867" y="4676317"/>
            <a:ext cx="568530" cy="648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3786182" y="928670"/>
            <a:ext cx="1500198" cy="14287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изучили историю народной куклы и ее виды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6143636" y="2357430"/>
            <a:ext cx="1571636" cy="150019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,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освоили технологию выполнения кукол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1259632" y="2420888"/>
            <a:ext cx="1485904" cy="150019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изготовили пособие «История куклы» </a:t>
            </a:r>
          </a:p>
          <a:p>
            <a:pPr algn="ctr"/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2071670" y="4857760"/>
            <a:ext cx="1500198" cy="150019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оформили выставку кукол </a:t>
            </a:r>
          </a:p>
        </p:txBody>
      </p:sp>
      <p:sp>
        <p:nvSpPr>
          <p:cNvPr id="40" name="Овал 39"/>
          <p:cNvSpPr/>
          <p:nvPr/>
        </p:nvSpPr>
        <p:spPr>
          <a:xfrm>
            <a:off x="5643570" y="4786322"/>
            <a:ext cx="1500198" cy="15716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изготовили образцы</a:t>
            </a:r>
          </a:p>
        </p:txBody>
      </p:sp>
      <p:cxnSp>
        <p:nvCxnSpPr>
          <p:cNvPr id="45" name="Прямая соединительная линия 44"/>
          <p:cNvCxnSpPr>
            <a:stCxn id="19" idx="0"/>
          </p:cNvCxnSpPr>
          <p:nvPr/>
        </p:nvCxnSpPr>
        <p:spPr>
          <a:xfrm rot="16200000" flipV="1">
            <a:off x="4304109" y="2482447"/>
            <a:ext cx="285752" cy="35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0800000">
            <a:off x="2786050" y="3357562"/>
            <a:ext cx="57150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5572132" y="3357562"/>
            <a:ext cx="57150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836713"/>
            <a:ext cx="7772400" cy="4092485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Гипотеза</a:t>
            </a:r>
            <a:endParaRPr lang="ru-RU" sz="4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7030A0"/>
              </a:solidFill>
            </a:endParaRPr>
          </a:p>
          <a:p>
            <a:endParaRPr lang="ru-RU" sz="2800" dirty="0" smtClean="0">
              <a:solidFill>
                <a:srgbClr val="7030A0"/>
              </a:solidFill>
            </a:endParaRPr>
          </a:p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Может ли кукла – оберег  соединять в себе: здоровье, трудолюбие, добро, достаток, семейное благополучие и счастье, чтобы оберегать наш  дом и семью от невзгод?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722313" y="5768975"/>
            <a:ext cx="77724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714356"/>
            <a:ext cx="7772400" cy="5214974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Цель проекта</a:t>
            </a:r>
            <a:endParaRPr lang="ru-RU" sz="4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Пробуждение интереса к русской культуре и традиционной народной кукле.</a:t>
            </a:r>
          </a:p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Познакомиться с историей возникновения русских тряпичных кукол-оберегов, их многообразием.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2. Обучиться технике изготовления традиционной куклы и изготовить её с наделением своих качеств. </a:t>
            </a:r>
          </a:p>
          <a:p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120" y="428604"/>
            <a:ext cx="8229600" cy="5786478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Основополагающий  вопрос: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Может ли кукла быть оберегом?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Проблемные вопросы: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-какие материалы используют для изготовления кукол-оберегов ? </a:t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-для чего нужен оберег? </a:t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-почему кукла-оберег "безликая"? </a:t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Учебные вопросы: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-что такое оберег? </a:t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-может ли кукла быть оберегом? </a:t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-как ее надо сделать, чтобы она стала оберегом? </a:t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-есть ли у кого в семье куколка-оберег? </a:t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-что нельзя использовать при изготовлении куклы-оберега? </a:t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-какую ткань мы использовали для изготовления куклы-оберега 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5008" y="1357298"/>
            <a:ext cx="8928992" cy="48577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endParaRPr lang="ru-RU" sz="2800" dirty="0" smtClean="0">
              <a:latin typeface="Monotype Corsiva" pitchFamily="66" charset="0"/>
            </a:endParaRPr>
          </a:p>
          <a:p>
            <a:pPr algn="ctr">
              <a:buNone/>
            </a:pPr>
            <a:endParaRPr lang="ru-RU" sz="2800" dirty="0" smtClean="0">
              <a:latin typeface="Monotype Corsiva" pitchFamily="66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4294967295"/>
          </p:nvPr>
        </p:nvSpPr>
        <p:spPr>
          <a:xfrm>
            <a:off x="249328" y="6675438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zhigajloe@mail.ru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6765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7711" y="404664"/>
            <a:ext cx="696665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 smtClean="0">
              <a:latin typeface="Monotype Corsiva" pitchFamily="66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Monotype Corsiva" pitchFamily="66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Monotype Corsiva" pitchFamily="66" charset="0"/>
              <a:cs typeface="+mn-cs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4294967295"/>
          </p:nvPr>
        </p:nvSpPr>
        <p:spPr>
          <a:xfrm>
            <a:off x="249328" y="6675438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zhigajloe@mail.ru</a:t>
            </a: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1226290"/>
            <a:ext cx="864399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Планируемые результаты проекта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оздание выставки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кукол, сделанных своими руками, в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школьном учреждении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составление альбома «История куклы»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презентация проекта для учащихся и педагогов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900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/>
          <a:lstStyle/>
          <a:p>
            <a:pPr algn="l"/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Этапы реализации проекта: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Изучение истории возникновения народной куклы.</a:t>
            </a:r>
            <a:b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Изучение видов кукол – оберегов.</a:t>
            </a:r>
            <a:b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Изучение технологии изготовления кукол.</a:t>
            </a:r>
            <a:b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Изготовление кукол.</a:t>
            </a:r>
            <a:b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6. Презентация проекта.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/>
          <a:lstStyle/>
          <a:p>
            <a:pPr algn="l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Историческая справка   </a:t>
            </a:r>
            <a:b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давних времен тряпичная кукла была традиционной игрушкой русского народа. Игра в куклы поощрялась взрослыми, т.к. играя в них, ребенок учился вести хозяйство, обретал образ семьи. Кукла была символом продолжения рода, залогом семейного счастья, кукла охраняла детский сон и оберегала ребёнка от злых сил. Она сопровождала человека с рождения до смерти и была непременным атрибутом любых праздников. Сейчас известно 90 видов кукол. Условно кукол  можно разделить на игровые, обрядовые куклы и куклы-обереги, для помощи  человеку во всех делах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Оберег - амулет или волшебное заклинание, спасающее человека от различных опасностей.</a:t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Куклы – обереги делали наши предки не для продажи, а как ритуальные и обрядовые символы. Люди верили, что куклы способны защитить от беды и болезни, привлечь в дом счастье и богатство. Изготавливали куколок только женщины. Создавались куклы неспешно и с большой  любовью.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629</Words>
  <Application>Microsoft Office PowerPoint</Application>
  <PresentationFormat>Экран (4:3)</PresentationFormat>
  <Paragraphs>93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Творческий проект  по литературе  и истории «Куклы –обереги»</vt:lpstr>
      <vt:lpstr>               Актуальность проекта:  На уроках истории мы узнали о быте и жизни русского народа в древности, их занятиях, а  на уроке литературы - с календарно – обрядовым фольклором. Педагоги рассказали нам о традициях русских людей, связанных с календарем, временами года. Особенно нам понравился рассказ о том, что славяне после сбора урожая, хранили зерно в куклах Зерновушках. Нас это заинтересовало. Мы задали себе вопрос: «А были ли еще куклы, помогающие крестьянам в жизни?» Стали искать ответ </vt:lpstr>
      <vt:lpstr>Слайд 3</vt:lpstr>
      <vt:lpstr>Слайд 4</vt:lpstr>
      <vt:lpstr>                          Основополагающий  вопрос:   Может ли кукла быть оберегом?                            Проблемные вопросы: -какие материалы используют для изготовления кукол-оберегов ?  -для чего нужен оберег?  -почему кукла-оберег "безликая"?                             Учебные вопросы:  -что такое оберег?  -может ли кукла быть оберегом?  -как ее надо сделать, чтобы она стала оберегом?  -есть ли у кого в семье куколка-оберег?  -что нельзя использовать при изготовлении куклы-оберега?  -какую ткань мы использовали для изготовления куклы-оберега  </vt:lpstr>
      <vt:lpstr>Слайд 6</vt:lpstr>
      <vt:lpstr>      Этапы реализации проекта:   1. Изучение истории возникновения народной куклы. 2. Изучение видов кукол – оберегов. 3. Изучение технологии изготовления кукол. 4. Изготовление кукол. 6. Презентация проекта. </vt:lpstr>
      <vt:lpstr>             Историческая справка     С давних времен тряпичная кукла была традиционной игрушкой русского народа. Игра в куклы поощрялась взрослыми, т.к. играя в них, ребенок учился вести хозяйство, обретал образ семьи. Кукла была символом продолжения рода, залогом семейного счастья, кукла охраняла детский сон и оберегала ребёнка от злых сил. Она сопровождала человека с рождения до смерти и была непременным атрибутом любых праздников. Сейчас известно 90 видов кукол. Условно кукол  можно разделить на игровые, обрядовые куклы и куклы-обереги, для помощи  человеку во всех делах   </vt:lpstr>
      <vt:lpstr>    Оберег - амулет или волшебное заклинание, спасающее человека от различных опасностей. Куклы – обереги делали наши предки не для продажи, а как ритуальные и обрядовые символы. Люди верили, что куклы способны защитить от беды и болезни, привлечь в дом счастье и богатство. Изготавливали куколок только женщины. Создавались куклы неспешно и с большой  любовью.</vt:lpstr>
      <vt:lpstr>   Материалы использовались природные: дерево, солома, кости, глина, веточки, нитки. При изготовлении кукол мастерицы формулировали желания, напевали, читали молитвы. У кукол- оберегов есть еще одна особенность – отсутствие лица.  Когда мы делали кукол, то не пользовались иглой и ножницами, лоскуты, из которых они состоят, соединяли между собой с помощью узелков и нитей. И самое главное делали куклу с добрыми намерениями и в хорошем настроении.  </vt:lpstr>
      <vt:lpstr>                      Назначение кукол                                                     .   </vt:lpstr>
      <vt:lpstr>Куклы для дома:   кукла на метелочке, кубышка – травница, зерновушка (крупеничка), Вепская кукла, кукла – скрутка, Валдайский колокольчик, на выхвалку, вербница, десятиручка,  Подорожница, куклы – лихоманки, Желанница, Праскева, Крестец, Божье Око, Берегиня 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 Куклы-обереги для матери и ребенка    рождественский ангел, зайчик на пальчик, кувадка, пеленашка, девка – баба, Бессонница,  Толстушка-Костромушка, куватка, берегиня, кукла на ложке, кормилица, кукленок –перевертыш, отдарок за подарок, неваляшка ( с травой), детская утешница (с конфетами),кукла от коликов.  </vt:lpstr>
      <vt:lpstr>Слайд 21</vt:lpstr>
      <vt:lpstr>Слайд 22</vt:lpstr>
      <vt:lpstr>Слайд 23</vt:lpstr>
      <vt:lpstr>Слайд 24</vt:lpstr>
      <vt:lpstr>Куклы-обереги для жениха и невесты  мировое дерево ,  свадебные "неразлучники". </vt:lpstr>
      <vt:lpstr>Слайд 26</vt:lpstr>
      <vt:lpstr>Слайд 27</vt:lpstr>
      <vt:lpstr>Результаты работы над проектом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слава</dc:creator>
  <cp:keywords>летнее настроение</cp:keywords>
  <cp:lastModifiedBy>учитель</cp:lastModifiedBy>
  <cp:revision>75</cp:revision>
  <dcterms:created xsi:type="dcterms:W3CDTF">2013-07-12T06:43:24Z</dcterms:created>
  <dcterms:modified xsi:type="dcterms:W3CDTF">2014-04-04T04:32:24Z</dcterms:modified>
</cp:coreProperties>
</file>