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5B3AF2-F723-4281-B1AC-8681116B1DA8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3610A4C-F60A-4637-9E97-76A9E5792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Проект, </a:t>
            </a:r>
            <a:r>
              <a:rPr lang="ru-RU" smtClean="0"/>
              <a:t>посвящённый </a:t>
            </a:r>
            <a:r>
              <a:rPr lang="ru-RU" smtClean="0"/>
              <a:t>70- </a:t>
            </a:r>
            <a:r>
              <a:rPr lang="ru-RU" dirty="0" err="1" smtClean="0"/>
              <a:t>летию</a:t>
            </a:r>
            <a:r>
              <a:rPr lang="ru-RU" dirty="0" smtClean="0"/>
              <a:t> Победы в Великой Отечественной Войне.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Ниновская</a:t>
            </a:r>
            <a:r>
              <a:rPr lang="ru-RU" dirty="0" smtClean="0"/>
              <a:t> ООШ»</a:t>
            </a:r>
          </a:p>
          <a:p>
            <a:r>
              <a:rPr lang="ru-RU" dirty="0" smtClean="0"/>
              <a:t>Дошкольные группы.</a:t>
            </a:r>
          </a:p>
          <a:p>
            <a:r>
              <a:rPr lang="ru-RU" dirty="0" smtClean="0"/>
              <a:t>Подготовила воспитатель :Арефьева М.Е.</a:t>
            </a:r>
          </a:p>
          <a:p>
            <a:r>
              <a:rPr lang="ru-RU" dirty="0" smtClean="0"/>
              <a:t>2015 год.</a:t>
            </a:r>
            <a:endParaRPr lang="ru-RU" dirty="0"/>
          </a:p>
        </p:txBody>
      </p:sp>
      <p:pic>
        <p:nvPicPr>
          <p:cNvPr id="4" name="Рисунок 3" descr="V5gixNPwr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6580"/>
            <a:ext cx="7452320" cy="3081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школьную библиотеку.</a:t>
            </a:r>
            <a:endParaRPr lang="ru-RU" dirty="0"/>
          </a:p>
        </p:txBody>
      </p:sp>
      <p:pic>
        <p:nvPicPr>
          <p:cNvPr id="4" name="Содержимое 3" descr="DSCF821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2825" y="1882775"/>
            <a:ext cx="6458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обелиска.</a:t>
            </a:r>
            <a:br>
              <a:rPr lang="ru-RU" dirty="0" smtClean="0"/>
            </a:br>
            <a:r>
              <a:rPr lang="ru-RU" dirty="0" smtClean="0"/>
              <a:t>С.Оранжереи</a:t>
            </a:r>
            <a:endParaRPr lang="ru-RU" dirty="0"/>
          </a:p>
        </p:txBody>
      </p:sp>
      <p:pic>
        <p:nvPicPr>
          <p:cNvPr id="4" name="Содержимое 3" descr="P1010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4162772" cy="5157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Бессмертный полк.</a:t>
            </a:r>
            <a:br>
              <a:rPr lang="ru-RU" dirty="0" smtClean="0"/>
            </a:br>
            <a:r>
              <a:rPr lang="ru-RU" dirty="0" smtClean="0"/>
              <a:t>9 мая.2015 год.</a:t>
            </a:r>
            <a:endParaRPr lang="ru-RU" dirty="0"/>
          </a:p>
        </p:txBody>
      </p:sp>
      <p:pic>
        <p:nvPicPr>
          <p:cNvPr id="4" name="Содержимое 3" descr="P1010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«Спасибо за счастливое детство!»</a:t>
            </a:r>
            <a:endParaRPr lang="ru-RU" dirty="0"/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82775"/>
            <a:ext cx="4391289" cy="4975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рисунков.</a:t>
            </a:r>
            <a:br>
              <a:rPr lang="ru-RU" dirty="0" smtClean="0"/>
            </a:br>
            <a:r>
              <a:rPr lang="ru-RU" dirty="0" smtClean="0"/>
              <a:t>«Спасибо за мир!»</a:t>
            </a:r>
            <a:endParaRPr lang="ru-RU" dirty="0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82774"/>
            <a:ext cx="4113731" cy="4786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на тему «70 лет Великой Победы»</a:t>
            </a:r>
            <a:br>
              <a:rPr lang="ru-RU" dirty="0" smtClean="0"/>
            </a:br>
            <a:r>
              <a:rPr lang="ru-RU" dirty="0" smtClean="0"/>
              <a:t>(Библиотека школы.)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2099" y="1882775"/>
            <a:ext cx="617980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мемориала</a:t>
            </a:r>
            <a:br>
              <a:rPr lang="ru-RU" dirty="0" smtClean="0"/>
            </a:br>
            <a:r>
              <a:rPr lang="ru-RU" dirty="0" smtClean="0"/>
              <a:t>«Мы помним их имена»</a:t>
            </a:r>
            <a:endParaRPr lang="ru-RU" dirty="0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с.Оранжереи </a:t>
            </a:r>
            <a:endParaRPr lang="ru-RU" dirty="0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6761" y="1882775"/>
            <a:ext cx="609047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Беседа.</a:t>
            </a:r>
            <a:br>
              <a:rPr lang="ru-RU" dirty="0" smtClean="0"/>
            </a:br>
            <a:r>
              <a:rPr lang="ru-RU" dirty="0" smtClean="0"/>
              <a:t>«Я рисую Победу!»</a:t>
            </a:r>
            <a:endParaRPr lang="ru-RU" dirty="0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7997" y="1882774"/>
            <a:ext cx="4208005" cy="471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на митинге.</a:t>
            </a:r>
            <a:br>
              <a:rPr lang="ru-RU" dirty="0" smtClean="0"/>
            </a:br>
            <a:r>
              <a:rPr lang="ru-RU" dirty="0" smtClean="0"/>
              <a:t>Танец «</a:t>
            </a:r>
            <a:r>
              <a:rPr lang="ru-RU" dirty="0" err="1" smtClean="0"/>
              <a:t>Ах,эти</a:t>
            </a:r>
            <a:r>
              <a:rPr lang="ru-RU" dirty="0" smtClean="0"/>
              <a:t> тучи в голубом.»</a:t>
            </a:r>
            <a:endParaRPr lang="ru-RU" dirty="0"/>
          </a:p>
        </p:txBody>
      </p:sp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7877" y="1882775"/>
            <a:ext cx="650824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5800" dirty="0" smtClean="0"/>
          </a:p>
          <a:p>
            <a:r>
              <a:rPr lang="ru-RU" sz="5800" b="1" dirty="0" smtClean="0">
                <a:solidFill>
                  <a:srgbClr val="FF0000"/>
                </a:solidFill>
              </a:rPr>
              <a:t>АКТУАЛЬНОСТЬ ПРОБЛЕМЫ </a:t>
            </a:r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Дети, начиная с дошкольного возраста, страдают дефицитом знаний о родном крае, стране, особенностях родных традиций, мало знают о подвиге родного народа в борьбе с фашизмом в годы Великой Отечественной войны. В 2015 году исполняется знаменательная дата – 70-летие Победы в ВОВ. Создание проекта направлено на работу по воспитанию у дошкольников чувства гордости за свой народ, уважения к его свершениям и достойным страницам истории, предполагает привлечение детей и родителей к изучению знаменательных дат Великой Отечественной войны 1941-1945 годов и участию в мероприятиях по подготовке и празднованию 70-летия Победы. Патриотическая направленность Проекта обеспечивает воспитание в детях патриотических чувств, любви к Родине, гордости за ее достижения, уверенности в том, что Россия - великая многонациональная страна с героическим прошлым и счастливым будущим. Нравственная направленность Проекта обеспечивает воспитание уважения к традиционным ценностям: любовь и уважение к старшим, заботливое отношение к малышам, пожилым людям; воспитание у детей стремления в своих поступках следовать положительному примеру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4" name="Рисунок 3" descr="9m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36904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стихов на митинге.</a:t>
            </a:r>
            <a:br>
              <a:rPr lang="ru-RU" dirty="0" smtClean="0"/>
            </a:br>
            <a:r>
              <a:rPr lang="ru-RU" dirty="0" smtClean="0"/>
              <a:t>С.Фёдоровка.</a:t>
            </a:r>
            <a:br>
              <a:rPr lang="ru-RU" dirty="0" smtClean="0"/>
            </a:br>
            <a:r>
              <a:rPr lang="ru-RU" dirty="0" smtClean="0"/>
              <a:t>9 мая.</a:t>
            </a:r>
            <a:endParaRPr lang="ru-RU" dirty="0"/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769" y="1882775"/>
            <a:ext cx="633046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в детском саду.</a:t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1811" y="1882775"/>
            <a:ext cx="642037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328" y="1965071"/>
            <a:ext cx="6943344" cy="4407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результате проведённого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мероприятия,были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достигнуты поставленные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цели,дети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большим уважением стали относиться к старшему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поколению,к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военному подвигу своего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народа,углубились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знания об истории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ВОВ.Налицо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было патриотическое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воспитание,ненависть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фашизму,любовь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свое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Родине.Гордость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свою отчизну. 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537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2775"/>
            <a:ext cx="8424936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представлений о </a:t>
            </a:r>
            <a:r>
              <a:rPr lang="ru-RU" dirty="0" err="1" smtClean="0">
                <a:solidFill>
                  <a:schemeClr val="bg1"/>
                </a:solidFill>
              </a:rPr>
              <a:t>ВОВ,воспитании</a:t>
            </a:r>
            <a:r>
              <a:rPr lang="ru-RU" dirty="0" smtClean="0">
                <a:solidFill>
                  <a:schemeClr val="bg1"/>
                </a:solidFill>
              </a:rPr>
              <a:t> патриотических чувств у детей дошкольного </a:t>
            </a:r>
            <a:r>
              <a:rPr lang="ru-RU" dirty="0" err="1" smtClean="0">
                <a:solidFill>
                  <a:schemeClr val="bg1"/>
                </a:solidFill>
              </a:rPr>
              <a:t>возраста,на</a:t>
            </a:r>
            <a:r>
              <a:rPr lang="ru-RU" dirty="0" smtClean="0">
                <a:solidFill>
                  <a:schemeClr val="bg1"/>
                </a:solidFill>
              </a:rPr>
              <a:t> основе уже имеющихся представлений о войне.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9m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157192"/>
            <a:ext cx="7272808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представление об истории </a:t>
            </a:r>
            <a:r>
              <a:rPr lang="ru-RU" dirty="0" err="1" smtClean="0"/>
              <a:t>ВОВ,используя</a:t>
            </a:r>
            <a:r>
              <a:rPr lang="ru-RU" dirty="0" smtClean="0"/>
              <a:t> различные виды деятельности.</a:t>
            </a:r>
          </a:p>
          <a:p>
            <a:r>
              <a:rPr lang="ru-RU" dirty="0" smtClean="0"/>
              <a:t>Показать мужество и героизм людей в ходе ВОВ .</a:t>
            </a:r>
          </a:p>
          <a:p>
            <a:r>
              <a:rPr lang="ru-RU" dirty="0" smtClean="0"/>
              <a:t>Развивать восприятие произведений </a:t>
            </a:r>
            <a:r>
              <a:rPr lang="ru-RU" dirty="0" err="1" smtClean="0"/>
              <a:t>литературы,музыки</a:t>
            </a:r>
            <a:r>
              <a:rPr lang="ru-RU" dirty="0" smtClean="0"/>
              <a:t> о войне.</a:t>
            </a:r>
            <a:endParaRPr lang="ru-RU" dirty="0"/>
          </a:p>
        </p:txBody>
      </p:sp>
      <p:pic>
        <p:nvPicPr>
          <p:cNvPr id="4" name="Рисунок 3" descr="9m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45224"/>
            <a:ext cx="6840760" cy="114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	Участие в организации и проведение тематических мероприятий, посвященных 70-летию Дня Победы в ВОВ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	Беседы о войне, фронтовиках, работниках тыла, детях войны.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 	Чтение художественной литературы военной тематики.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	Разучивание стихов, песен, пословиц и поговорок 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честе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долге, солдатской службе, дружбе и товариществе к Дню Победы .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	Просмотры фильмов (отрывков) о войне в соответствии с возрастом; презентаций; мультфильмов .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 Рассматривание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иллюстраций,картин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тему войны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 	Экскурсии в библиотеку школы.	 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 	Конкурс рисунков «Я рисую Победу!»	 	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 	Акция:«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Гергиевская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ленточка» </a:t>
            </a: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к </a:t>
            </a:r>
            <a:r>
              <a:rPr lang="ru-RU" dirty="0" err="1" smtClean="0"/>
              <a:t>обелиску,погибшим</a:t>
            </a:r>
            <a:r>
              <a:rPr lang="ru-RU" dirty="0" smtClean="0"/>
              <a:t> в ВОВ.</a:t>
            </a:r>
            <a:br>
              <a:rPr lang="ru-RU" dirty="0" smtClean="0"/>
            </a:br>
            <a:r>
              <a:rPr lang="ru-RU" dirty="0" smtClean="0"/>
              <a:t>С.Оранжереи</a:t>
            </a:r>
            <a:endParaRPr lang="ru-RU" dirty="0"/>
          </a:p>
        </p:txBody>
      </p:sp>
      <p:pic>
        <p:nvPicPr>
          <p:cNvPr id="4" name="Содержимое 3" descr="P101060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027" y="1882775"/>
            <a:ext cx="6271946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 с детьми.</a:t>
            </a:r>
            <a:br>
              <a:rPr lang="ru-RU" dirty="0" smtClean="0"/>
            </a:br>
            <a:r>
              <a:rPr lang="ru-RU" dirty="0" smtClean="0"/>
              <a:t>    «</a:t>
            </a:r>
            <a:r>
              <a:rPr lang="ru-RU" dirty="0" err="1" smtClean="0"/>
              <a:t>Помню,Горжусь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1077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8119" y="1882775"/>
            <a:ext cx="624776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351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Проект, посвящённый 70- летию Победы в Великой Отечественной Войне.   </vt:lpstr>
      <vt:lpstr>Слайд 2</vt:lpstr>
      <vt:lpstr>Цель проекта:</vt:lpstr>
      <vt:lpstr>Слайд 4</vt:lpstr>
      <vt:lpstr>Задачи:</vt:lpstr>
      <vt:lpstr>Работа с детьми:</vt:lpstr>
      <vt:lpstr>Слайд 7</vt:lpstr>
      <vt:lpstr>Экскурсия к обелиску,погибшим в ВОВ. С.Оранжереи</vt:lpstr>
      <vt:lpstr>Беседа с детьми.     «Помню,Горжусь» </vt:lpstr>
      <vt:lpstr>Экскурсия в школьную библиотеку.</vt:lpstr>
      <vt:lpstr>У обелиска. С.Оранжереи</vt:lpstr>
      <vt:lpstr>Бессмертный полк. 9 мая.2015 год.</vt:lpstr>
      <vt:lpstr>«Спасибо за счастливое детство!»</vt:lpstr>
      <vt:lpstr>Выставка рисунков. «Спасибо за мир!»</vt:lpstr>
      <vt:lpstr>Беседа на тему «70 лет Великой Победы» (Библиотека школы.)</vt:lpstr>
      <vt:lpstr>Открытие мемориала «Мы помним их имена»</vt:lpstr>
      <vt:lpstr>Экскурсия в с.Оранжереи </vt:lpstr>
      <vt:lpstr>Беседа. «Я рисую Победу!»</vt:lpstr>
      <vt:lpstr>Выступление на митинге. Танец «Ах,эти тучи в голубом.»</vt:lpstr>
      <vt:lpstr>Чтение стихов на митинге. С.Фёдоровка. 9 мая.</vt:lpstr>
      <vt:lpstr>Праздник в детском саду.   </vt:lpstr>
      <vt:lpstr>Слайд 22</vt:lpstr>
      <vt:lpstr>Вывод: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Проект, посвящённый 70 летию Победы в Великой Отечественной Войне.</dc:title>
  <dc:creator>Максим</dc:creator>
  <cp:lastModifiedBy>Максим</cp:lastModifiedBy>
  <cp:revision>8</cp:revision>
  <dcterms:created xsi:type="dcterms:W3CDTF">2015-05-22T12:46:52Z</dcterms:created>
  <dcterms:modified xsi:type="dcterms:W3CDTF">2015-05-22T13:51:44Z</dcterms:modified>
</cp:coreProperties>
</file>