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3" r:id="rId10"/>
    <p:sldId id="262" r:id="rId11"/>
    <p:sldId id="266" r:id="rId12"/>
    <p:sldId id="274" r:id="rId13"/>
    <p:sldId id="273" r:id="rId14"/>
    <p:sldId id="272" r:id="rId15"/>
    <p:sldId id="271" r:id="rId16"/>
    <p:sldId id="270" r:id="rId17"/>
    <p:sldId id="269" r:id="rId18"/>
    <p:sldId id="268" r:id="rId19"/>
    <p:sldId id="267" r:id="rId20"/>
    <p:sldId id="275" r:id="rId21"/>
    <p:sldId id="276" r:id="rId22"/>
    <p:sldId id="291" r:id="rId23"/>
    <p:sldId id="290" r:id="rId24"/>
    <p:sldId id="289" r:id="rId25"/>
    <p:sldId id="288" r:id="rId26"/>
    <p:sldId id="287" r:id="rId27"/>
    <p:sldId id="286" r:id="rId28"/>
    <p:sldId id="285" r:id="rId29"/>
    <p:sldId id="284" r:id="rId30"/>
    <p:sldId id="283" r:id="rId31"/>
    <p:sldId id="282" r:id="rId32"/>
    <p:sldId id="281" r:id="rId33"/>
    <p:sldId id="280" r:id="rId34"/>
    <p:sldId id="279" r:id="rId35"/>
    <p:sldId id="278" r:id="rId36"/>
    <p:sldId id="277" r:id="rId37"/>
    <p:sldId id="309" r:id="rId38"/>
    <p:sldId id="308" r:id="rId39"/>
    <p:sldId id="307" r:id="rId40"/>
    <p:sldId id="306" r:id="rId41"/>
    <p:sldId id="305" r:id="rId42"/>
    <p:sldId id="304" r:id="rId43"/>
    <p:sldId id="303" r:id="rId44"/>
    <p:sldId id="302" r:id="rId45"/>
    <p:sldId id="301" r:id="rId46"/>
    <p:sldId id="300" r:id="rId47"/>
    <p:sldId id="299" r:id="rId48"/>
    <p:sldId id="298" r:id="rId49"/>
    <p:sldId id="297" r:id="rId50"/>
    <p:sldId id="296" r:id="rId51"/>
    <p:sldId id="295" r:id="rId52"/>
    <p:sldId id="294" r:id="rId53"/>
    <p:sldId id="293" r:id="rId54"/>
    <p:sldId id="292" r:id="rId55"/>
    <p:sldId id="319" r:id="rId56"/>
    <p:sldId id="318" r:id="rId57"/>
    <p:sldId id="317" r:id="rId58"/>
    <p:sldId id="316" r:id="rId59"/>
    <p:sldId id="315" r:id="rId60"/>
    <p:sldId id="314" r:id="rId61"/>
    <p:sldId id="313" r:id="rId62"/>
    <p:sldId id="312" r:id="rId63"/>
    <p:sldId id="311" r:id="rId64"/>
    <p:sldId id="310" r:id="rId65"/>
    <p:sldId id="320" r:id="rId66"/>
    <p:sldId id="321" r:id="rId67"/>
    <p:sldId id="324" r:id="rId68"/>
    <p:sldId id="323" r:id="rId69"/>
    <p:sldId id="325" r:id="rId70"/>
    <p:sldId id="326" r:id="rId71"/>
    <p:sldId id="327" r:id="rId72"/>
    <p:sldId id="328" r:id="rId73"/>
    <p:sldId id="329" r:id="rId74"/>
    <p:sldId id="330" r:id="rId7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FFFF00"/>
    <a:srgbClr val="0000FF"/>
    <a:srgbClr val="FF9900"/>
    <a:srgbClr val="FF0000"/>
    <a:srgbClr val="9900FF"/>
    <a:srgbClr val="0099FF"/>
    <a:srgbClr val="ECE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660"/>
  </p:normalViewPr>
  <p:slideViewPr>
    <p:cSldViewPr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59E-F354-4AD9-A582-D033D63CEC4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360E-67C6-435E-8F5B-F279B6ABC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59E-F354-4AD9-A582-D033D63CEC4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360E-67C6-435E-8F5B-F279B6ABC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59E-F354-4AD9-A582-D033D63CEC4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360E-67C6-435E-8F5B-F279B6ABC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59E-F354-4AD9-A582-D033D63CEC4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360E-67C6-435E-8F5B-F279B6ABC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59E-F354-4AD9-A582-D033D63CEC4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360E-67C6-435E-8F5B-F279B6ABC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59E-F354-4AD9-A582-D033D63CEC4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360E-67C6-435E-8F5B-F279B6ABC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59E-F354-4AD9-A582-D033D63CEC4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360E-67C6-435E-8F5B-F279B6ABC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59E-F354-4AD9-A582-D033D63CEC4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360E-67C6-435E-8F5B-F279B6ABC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59E-F354-4AD9-A582-D033D63CEC4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360E-67C6-435E-8F5B-F279B6ABC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59E-F354-4AD9-A582-D033D63CEC4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360E-67C6-435E-8F5B-F279B6ABC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59E-F354-4AD9-A582-D033D63CEC4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E2360E-67C6-435E-8F5B-F279B6ABC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73D59E-F354-4AD9-A582-D033D63CEC4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E2360E-67C6-435E-8F5B-F279B6ABC6E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429132"/>
            <a:ext cx="785469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714356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Н</a:t>
            </a: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а</a:t>
            </a:r>
            <a:r>
              <a:rPr lang="ru-RU" sz="6000" dirty="0" smtClean="0">
                <a:solidFill>
                  <a:srgbClr val="FFFF00"/>
                </a:solidFill>
              </a:rPr>
              <a:t>ш</a:t>
            </a:r>
            <a:r>
              <a:rPr lang="ru-RU" sz="6000" dirty="0" smtClean="0">
                <a:solidFill>
                  <a:srgbClr val="0099FF"/>
                </a:solidFill>
              </a:rPr>
              <a:t>е</a:t>
            </a:r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00FF00"/>
                </a:solidFill>
              </a:rPr>
              <a:t>с</a:t>
            </a:r>
            <a:r>
              <a:rPr lang="ru-RU" sz="6000" dirty="0" smtClean="0">
                <a:solidFill>
                  <a:srgbClr val="9900FF"/>
                </a:solidFill>
              </a:rPr>
              <a:t>ч</a:t>
            </a:r>
            <a:r>
              <a:rPr lang="ru-RU" sz="6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</a:t>
            </a:r>
            <a:r>
              <a:rPr lang="ru-RU" sz="6000" dirty="0" smtClean="0">
                <a:solidFill>
                  <a:srgbClr val="FFFF00"/>
                </a:solidFill>
              </a:rPr>
              <a:t>с</a:t>
            </a:r>
            <a:r>
              <a:rPr lang="ru-RU" sz="6000" dirty="0" smtClean="0">
                <a:solidFill>
                  <a:srgbClr val="FF0000"/>
                </a:solidFill>
              </a:rPr>
              <a:t>т</a:t>
            </a:r>
            <a:r>
              <a:rPr lang="ru-RU" sz="6000" dirty="0" smtClean="0">
                <a:solidFill>
                  <a:srgbClr val="FF9900"/>
                </a:solidFill>
              </a:rPr>
              <a:t>л</a:t>
            </a:r>
            <a:r>
              <a:rPr lang="ru-RU" sz="6000" dirty="0" smtClean="0">
                <a:solidFill>
                  <a:srgbClr val="0000FF"/>
                </a:solidFill>
              </a:rPr>
              <a:t>и</a:t>
            </a:r>
            <a:r>
              <a:rPr lang="ru-RU" sz="6000" dirty="0" smtClean="0">
                <a:solidFill>
                  <a:srgbClr val="FF00FF"/>
                </a:solidFill>
              </a:rPr>
              <a:t>в</a:t>
            </a:r>
            <a:r>
              <a:rPr lang="ru-RU" sz="6000" dirty="0" smtClean="0">
                <a:solidFill>
                  <a:srgbClr val="FFFF00"/>
                </a:solidFill>
              </a:rPr>
              <a:t>о</a:t>
            </a:r>
            <a:r>
              <a:rPr lang="ru-RU" sz="6000" dirty="0" smtClean="0">
                <a:solidFill>
                  <a:srgbClr val="00FF00"/>
                </a:solidFill>
              </a:rPr>
              <a:t>е</a:t>
            </a:r>
            <a:r>
              <a:rPr lang="ru-RU" sz="6000" dirty="0" smtClean="0"/>
              <a:t>                           </a:t>
            </a:r>
            <a:r>
              <a:rPr lang="ru-RU" sz="6000" dirty="0" smtClean="0">
                <a:solidFill>
                  <a:srgbClr val="FF00FF"/>
                </a:solidFill>
              </a:rPr>
              <a:t>детство</a:t>
            </a:r>
            <a:endParaRPr lang="ru-RU" sz="60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82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1571613"/>
            <a:ext cx="6715172" cy="4752988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Содержимое 3" descr="DSCF82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1428737"/>
            <a:ext cx="6643734" cy="4895864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823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728" y="1643051"/>
            <a:ext cx="6429420" cy="468155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826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57290" y="1785927"/>
            <a:ext cx="6429420" cy="4538674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826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1500175"/>
            <a:ext cx="6643734" cy="4824426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83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14546" y="1714489"/>
            <a:ext cx="4429155" cy="4610112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832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00232" y="642918"/>
            <a:ext cx="4857784" cy="5681683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0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1571613"/>
            <a:ext cx="6283877" cy="475298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03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1285861"/>
            <a:ext cx="6715172" cy="5038740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03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1357299"/>
            <a:ext cx="6786610" cy="4967302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2Pa_fPWvT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48000" y="2956560"/>
          <a:ext cx="6096000" cy="39014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94970">
                <a:tc>
                  <a:txBody>
                    <a:bodyPr/>
                    <a:lstStyle/>
                    <a:p>
                      <a:pPr indent="270510" algn="ctr" fontAlgn="t"/>
                      <a:r>
                        <a:rPr lang="ru-RU" sz="4000" b="1" i="1" spc="-95" dirty="0">
                          <a:solidFill>
                            <a:srgbClr val="ECEF5F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4000" b="1" i="1" spc="-30" dirty="0">
                          <a:solidFill>
                            <a:srgbClr val="ECEF5F"/>
                          </a:solidFill>
                          <a:latin typeface="Times New Roman"/>
                        </a:rPr>
                        <a:t>Дети должны жить в мире красоты, игры, сказки, музыки, рисунка, </a:t>
                      </a:r>
                      <a:r>
                        <a:rPr lang="ru-RU" sz="4000" b="1" i="1" dirty="0">
                          <a:solidFill>
                            <a:srgbClr val="ECEF5F"/>
                          </a:solidFill>
                          <a:latin typeface="Times New Roman"/>
                        </a:rPr>
                        <a:t>фантазии, творчества».</a:t>
                      </a:r>
                      <a:r>
                        <a:rPr lang="ru-RU" sz="4000" b="1" i="1" dirty="0">
                          <a:solidFill>
                            <a:srgbClr val="ECEF5F"/>
                          </a:solidFill>
                          <a:latin typeface="Arial"/>
                        </a:rPr>
                        <a:t> </a:t>
                      </a:r>
                      <a:r>
                        <a:rPr lang="ru-RU" sz="4000" b="1" i="1" spc="-40" dirty="0">
                          <a:solidFill>
                            <a:srgbClr val="ECEF5F"/>
                          </a:solidFill>
                          <a:latin typeface="Times New Roman"/>
                        </a:rPr>
                        <a:t>В. А. Сухомлинский</a:t>
                      </a:r>
                      <a:endParaRPr lang="ru-RU" sz="4000" b="1" i="1" dirty="0">
                        <a:solidFill>
                          <a:srgbClr val="ECEF5F"/>
                        </a:solidFill>
                        <a:latin typeface="Arial"/>
                      </a:endParaRPr>
                    </a:p>
                  </a:txBody>
                  <a:tcPr marL="121920" marR="121920" marT="121920" marB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04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1285861"/>
            <a:ext cx="6786610" cy="503874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04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1285861"/>
            <a:ext cx="7143800" cy="503874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04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1571613"/>
            <a:ext cx="6572296" cy="4752988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07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1714489"/>
            <a:ext cx="6355315" cy="4610112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05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57290" y="1785927"/>
            <a:ext cx="6500858" cy="453867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05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728" y="1428736"/>
            <a:ext cx="6357982" cy="4895865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05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1428737"/>
            <a:ext cx="6572296" cy="4895864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04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1500175"/>
            <a:ext cx="6929486" cy="482442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07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57290" y="1643050"/>
            <a:ext cx="6643734" cy="467518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09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1500175"/>
            <a:ext cx="6572296" cy="4824426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80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57290" y="857232"/>
            <a:ext cx="6143636" cy="5593071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16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8" y="1571613"/>
            <a:ext cx="6786610" cy="4752988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16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428737"/>
            <a:ext cx="7358114" cy="4895864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17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8" y="1500175"/>
            <a:ext cx="6786610" cy="4824426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18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1428737"/>
            <a:ext cx="6858048" cy="4895864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19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3108" y="1000108"/>
            <a:ext cx="4432121" cy="53244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19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00166" y="1428736"/>
            <a:ext cx="6355316" cy="4895864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2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1428737"/>
            <a:ext cx="6572296" cy="489586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22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1428737"/>
            <a:ext cx="7143800" cy="4895864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27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1428737"/>
            <a:ext cx="6858048" cy="48958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2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8" y="1428737"/>
            <a:ext cx="6786610" cy="4895864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80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57290" y="1214423"/>
            <a:ext cx="6141001" cy="5110178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28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8" y="1428737"/>
            <a:ext cx="6929486" cy="4895864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39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1571613"/>
            <a:ext cx="6929486" cy="475298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39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8" y="1571613"/>
            <a:ext cx="6929486" cy="475298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57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1428737"/>
            <a:ext cx="6643734" cy="4895864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44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1428737"/>
            <a:ext cx="6929486" cy="4895864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4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4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1714489"/>
            <a:ext cx="7000924" cy="4610112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4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8" y="1428737"/>
            <a:ext cx="7000924" cy="4895864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57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1428737"/>
            <a:ext cx="7215238" cy="4895864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5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1357299"/>
            <a:ext cx="7215238" cy="4967302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804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1214423"/>
            <a:ext cx="6572296" cy="511017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58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1357299"/>
            <a:ext cx="6929486" cy="4967302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58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1214423"/>
            <a:ext cx="7000924" cy="5110178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6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1428737"/>
            <a:ext cx="6715172" cy="4895864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6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8" y="1357298"/>
            <a:ext cx="6715172" cy="503874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6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1428737"/>
            <a:ext cx="6500858" cy="4895864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66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8" y="1428737"/>
            <a:ext cx="7000924" cy="4895864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66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8" y="1428737"/>
            <a:ext cx="7000924" cy="4895864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67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1000109"/>
            <a:ext cx="6643734" cy="5324492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74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8" y="1357299"/>
            <a:ext cx="6929486" cy="496730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74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1357298"/>
            <a:ext cx="6786610" cy="5143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804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1285861"/>
            <a:ext cx="6498191" cy="503874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74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1428737"/>
            <a:ext cx="6858048" cy="4895864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77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3108" y="1285861"/>
            <a:ext cx="4643470" cy="503874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77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1357299"/>
            <a:ext cx="6786610" cy="4967302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8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1285861"/>
            <a:ext cx="6786610" cy="503874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8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1357299"/>
            <a:ext cx="7072362" cy="4967302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8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1571613"/>
            <a:ext cx="6786610" cy="4752988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8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8" y="1428737"/>
            <a:ext cx="6715172" cy="4895864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82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728" y="1428737"/>
            <a:ext cx="6786610" cy="4895864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84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1428737"/>
            <a:ext cx="7000924" cy="4895864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88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1500174"/>
            <a:ext cx="6786610" cy="4824426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80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1142985"/>
            <a:ext cx="6643734" cy="5181616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9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1935163"/>
            <a:ext cx="6929486" cy="438943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9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1428737"/>
            <a:ext cx="7072362" cy="4895864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9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1500175"/>
            <a:ext cx="6572296" cy="482442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9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1357299"/>
            <a:ext cx="7072362" cy="496730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нсценировка сказки Реп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1071547"/>
            <a:ext cx="7072362" cy="5253054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81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1643051"/>
            <a:ext cx="6715172" cy="468155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82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1571613"/>
            <a:ext cx="6429420" cy="4752988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19</Words>
  <Application>Microsoft Office PowerPoint</Application>
  <PresentationFormat>Экран (4:3)</PresentationFormat>
  <Paragraphs>2</Paragraphs>
  <Slides>74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2015-05-17T08:45:29Z</dcterms:created>
  <dcterms:modified xsi:type="dcterms:W3CDTF">2016-02-04T09:37:03Z</dcterms:modified>
</cp:coreProperties>
</file>