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61" autoAdjust="0"/>
    <p:restoredTop sz="94660"/>
  </p:normalViewPr>
  <p:slideViewPr>
    <p:cSldViewPr>
      <p:cViewPr varScale="1">
        <p:scale>
          <a:sx n="62" d="100"/>
          <a:sy n="62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0CFBB-F79E-4FC2-A72C-DCDF2A82E6EE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F978-33AB-45AB-B00A-E077C8C30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F978-33AB-45AB-B00A-E077C8C30D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003_Настя\всякая всячина\пирамида хеопса.jpg"/>
          <p:cNvPicPr>
            <a:picLocks noChangeAspect="1" noChangeArrowheads="1"/>
          </p:cNvPicPr>
          <p:nvPr/>
        </p:nvPicPr>
        <p:blipFill>
          <a:blip r:embed="rId2">
            <a:lum bright="42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815002"/>
            <a:ext cx="3757594" cy="8287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Ким Ксения, ученица   9б класса МОУ СОШ №8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D:\Данные\Мой документы\Картинки\Анимация\7106442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1484124" cy="13340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67151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Этот   древний   и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вечно  молодой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Египет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357166"/>
            <a:ext cx="3471858" cy="628654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Дейр-Эль-Бахари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Дорога к заупокойному храму.</a:t>
            </a:r>
            <a:endParaRPr lang="ru-RU" dirty="0"/>
          </a:p>
        </p:txBody>
      </p:sp>
      <p:pic>
        <p:nvPicPr>
          <p:cNvPr id="9218" name="Picture 2" descr="C:\Documents and Settings\Admin\Рабочий стол\Прект\ФОТО\IMG_5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929222" cy="673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Замечательная поездка!</a:t>
            </a:r>
          </a:p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Потрясающие впечатления!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Первые впечатления от Египта. </a:t>
            </a:r>
            <a:r>
              <a:rPr lang="ru-RU" sz="3600" dirty="0" err="1" smtClean="0"/>
              <a:t>Карнак</a:t>
            </a:r>
            <a:r>
              <a:rPr lang="ru-RU" sz="3600" dirty="0" smtClean="0"/>
              <a:t>. Аллея сфинксов с бараньими головами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Прект\ФОТО\IMG_5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63685"/>
            <a:ext cx="6288329" cy="5294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143604"/>
            <a:ext cx="8229600" cy="714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Боже мой!    Какая древность!</a:t>
            </a:r>
            <a:endParaRPr lang="ru-RU" dirty="0"/>
          </a:p>
        </p:txBody>
      </p:sp>
      <p:pic>
        <p:nvPicPr>
          <p:cNvPr id="2050" name="Picture 2" descr="C:\Documents and Settings\Admin\Рабочий стол\Прект\ФОТО\IMG_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90517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28604"/>
            <a:ext cx="3500462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Фивы- старая столица Египта, была разделена каналом на две части: на юге родился город Луксор, на севере деревня </a:t>
            </a:r>
            <a:r>
              <a:rPr lang="ru-RU" dirty="0" err="1" smtClean="0"/>
              <a:t>Карнак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древних улицах Луксора.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Рабочий стол\Прект\ФОТО\IMG_515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400000">
            <a:off x="-391905" y="963353"/>
            <a:ext cx="628447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Монументальный ансамбль </a:t>
            </a:r>
            <a:r>
              <a:rPr lang="ru-RU" sz="3200" dirty="0" err="1" smtClean="0"/>
              <a:t>Карнак</a:t>
            </a:r>
            <a:r>
              <a:rPr lang="ru-RU" sz="3200" dirty="0" smtClean="0"/>
              <a:t>, который греки называли </a:t>
            </a:r>
            <a:r>
              <a:rPr lang="ru-RU" sz="3200" dirty="0" err="1" smtClean="0"/>
              <a:t>Гермонфис</a:t>
            </a:r>
            <a:r>
              <a:rPr lang="ru-RU" sz="3200" dirty="0" smtClean="0"/>
              <a:t>. Колонны храма.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Прект\ФОТО\IMG_5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25112"/>
            <a:ext cx="7369181" cy="552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471858" cy="5768997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Карнак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Обелиск Тутмоса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 колонне ярко видны иероглифы.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Вес </a:t>
            </a:r>
            <a:r>
              <a:rPr lang="ru-RU" dirty="0" smtClean="0"/>
              <a:t>143 т, </a:t>
            </a:r>
          </a:p>
          <a:p>
            <a:pPr>
              <a:buNone/>
            </a:pPr>
            <a:r>
              <a:rPr lang="ru-RU" dirty="0" smtClean="0"/>
              <a:t>высота 23 м</a:t>
            </a:r>
            <a:endParaRPr lang="ru-RU" dirty="0"/>
          </a:p>
        </p:txBody>
      </p:sp>
      <p:pic>
        <p:nvPicPr>
          <p:cNvPr id="4098" name="Picture 2" descr="C:\Documents and Settings\Admin\Рабочий стол\Прект\ФОТО\IMG_5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7067" y="1019157"/>
            <a:ext cx="6440487" cy="483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одном из музеев </a:t>
            </a:r>
            <a:r>
              <a:rPr lang="ru-RU" dirty="0" err="1" smtClean="0"/>
              <a:t>Люксора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Admin\Рабочий стол\Прект\ФОТО\IMG_521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42910" y="642918"/>
            <a:ext cx="7940616" cy="5955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горах за Фивами  открывается Долина Царей.</a:t>
            </a:r>
            <a:endParaRPr lang="ru-RU" dirty="0"/>
          </a:p>
        </p:txBody>
      </p:sp>
      <p:pic>
        <p:nvPicPr>
          <p:cNvPr id="7170" name="Picture 2" descr="C:\Documents and Settings\Admin\Рабочий стол\Прект\ФОТО\IMG_5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23846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Дейр-Эль-Бахари</a:t>
            </a:r>
            <a:r>
              <a:rPr lang="ru-RU" sz="3200" dirty="0" smtClean="0"/>
              <a:t>. Заупокойный храм.</a:t>
            </a:r>
            <a:endParaRPr lang="ru-RU" sz="3200" dirty="0"/>
          </a:p>
        </p:txBody>
      </p:sp>
      <p:pic>
        <p:nvPicPr>
          <p:cNvPr id="8194" name="Picture 2" descr="C:\Documents and Settings\Admin\Рабочий стол\Прект\ФОТО\IMG_5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92908"/>
            <a:ext cx="7572428" cy="567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126</Words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Первые впечатления от Египта. Карнак. Аллея сфинксов с бараньими головами</vt:lpstr>
      <vt:lpstr>Боже мой!    Какая древность!</vt:lpstr>
      <vt:lpstr>Слайд 4</vt:lpstr>
      <vt:lpstr>Монументальный ансамбль Карнак, который греки называли Гермонфис. Колонны храма.</vt:lpstr>
      <vt:lpstr>Слайд 6</vt:lpstr>
      <vt:lpstr>В одном из музеев Люксора.</vt:lpstr>
      <vt:lpstr>В горах за Фивами  открывается Долина Царей.</vt:lpstr>
      <vt:lpstr>Дейр-Эль-Бахари. Заупокойный храм.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10</cp:revision>
  <dcterms:modified xsi:type="dcterms:W3CDTF">2010-03-25T12:52:44Z</dcterms:modified>
</cp:coreProperties>
</file>