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60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30" autoAdjust="0"/>
  </p:normalViewPr>
  <p:slideViewPr>
    <p:cSldViewPr>
      <p:cViewPr varScale="1">
        <p:scale>
          <a:sx n="63" d="100"/>
          <a:sy n="63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0963-7197-4E6F-A54B-3620ED5F00F7}" type="datetimeFigureOut">
              <a:rPr lang="ru-RU" smtClean="0"/>
              <a:pPr/>
              <a:t>04.04.2010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A5B5A-623A-4D40-99C8-0872E4CDC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611A-1D1F-445B-944C-3BF0CC98803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040AF-7F1B-4CEA-AE13-D6B9677B9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1313D-3EA6-49C7-9D63-3E4A6B691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19A42-0939-4B02-8AA6-0B3F53B70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53972-3770-42CA-AAC9-5CAAED38E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D93BD-2339-40CF-978C-B8F871C95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6EB53-00AA-4DBA-9100-BAE7B066E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4BC7-B337-4AB3-B2E1-883A216B0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D2CE-9C3F-4C55-B7C5-27E709960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F7EA5-9552-4694-B97A-8D1CBF82A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F3A7F-863A-47D0-A1C4-3E7495F12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73BD5-3523-4593-9CB3-F7865DCD8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DC8B-4EE0-41E8-910C-74CD95C3F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61CD9-D8F1-45D7-8F13-685857A1D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022-E403-4C47-8A9F-B45E3DEF7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4A26-8CB6-46DF-A0DB-C22612332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E697A-794A-49B0-99EA-8A0DD9E79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017E1-D063-4896-9499-721CBF486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68309-EBB8-4D46-B8A2-7C82E8742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75E6B-5BEC-43F5-B4DE-544352225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BAE57-B941-405E-ABD7-4940438B3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36C6-F9D7-4B63-9E75-851D42649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DD76F-06B4-4F51-9709-6B01EE57F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4A9A81-D3DF-4DDD-84D7-62A9036758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4C7554-F1E2-4B49-9AC4-6045222140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.</a:t>
            </a:r>
          </a:p>
          <a:p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6322" name="Rectangle 178"/>
          <p:cNvSpPr>
            <a:spLocks noChangeArrowheads="1"/>
          </p:cNvSpPr>
          <p:nvPr/>
        </p:nvSpPr>
        <p:spPr bwMode="auto">
          <a:xfrm>
            <a:off x="0" y="1235075"/>
            <a:ext cx="860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6361" name="Picture 217" descr="artemida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63" name="WordArt 219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551613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Храм Артемиды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 Эфесе</a:t>
            </a:r>
          </a:p>
        </p:txBody>
      </p:sp>
      <p:sp>
        <p:nvSpPr>
          <p:cNvPr id="6364" name="Text Box 220"/>
          <p:cNvSpPr txBox="1">
            <a:spLocks noChangeArrowheads="1"/>
          </p:cNvSpPr>
          <p:nvPr/>
        </p:nvSpPr>
        <p:spPr bwMode="auto">
          <a:xfrm>
            <a:off x="5580063" y="3933825"/>
            <a:ext cx="331311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000" b="1">
                <a:solidFill>
                  <a:schemeClr val="bg1"/>
                </a:solidFill>
              </a:rPr>
              <a:t>Это было красивейшее здание на Земле, храм греческой богини охоты  Артемиды. Он был построен из мрамора и известняка, его колонны достигали в высоту 20 метров</a:t>
            </a:r>
            <a:r>
              <a:rPr lang="ru-RU" sz="2000" b="1"/>
              <a:t>.</a:t>
            </a:r>
            <a:r>
              <a:rPr lang="ru-RU" b="1"/>
              <a:t>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6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3" grpId="0" animBg="1"/>
      <p:bldP spid="6364" grpId="0"/>
      <p:bldP spid="63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643998" cy="17859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Крез</a:t>
            </a:r>
            <a:r>
              <a:rPr lang="ru-RU" dirty="0" smtClean="0"/>
              <a:t> – последний царь Лидии – в 560 году до н.э. построил храм в честь богини луны, покровительницы животных и молодых девушек. Греки звали ее Артемидой, а римляне - Дианой. Храм был построен из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428868"/>
            <a:ext cx="3428992" cy="41433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известняка и мрамора, добывавшегося рабочими в близлежащих горах. Несущие </a:t>
            </a:r>
            <a:r>
              <a:rPr lang="ru-RU" dirty="0" err="1" smtClean="0"/>
              <a:t>конструк-ции</a:t>
            </a:r>
            <a:r>
              <a:rPr lang="ru-RU" dirty="0" smtClean="0"/>
              <a:t> храма </a:t>
            </a:r>
            <a:r>
              <a:rPr lang="ru-RU" dirty="0" err="1" smtClean="0"/>
              <a:t>состав-ляли</a:t>
            </a:r>
            <a:r>
              <a:rPr lang="ru-RU" dirty="0" smtClean="0"/>
              <a:t> около 120 мраморных колонн.</a:t>
            </a:r>
            <a:endParaRPr lang="ru-RU" dirty="0"/>
          </a:p>
        </p:txBody>
      </p:sp>
      <p:pic>
        <p:nvPicPr>
          <p:cNvPr id="7" name="Picture 7" descr="hramartemi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93724"/>
            <a:ext cx="5715008" cy="406427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286496"/>
            <a:ext cx="82296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/>
              <a:t>В </a:t>
            </a:r>
            <a:r>
              <a:rPr lang="ru-RU" dirty="0" smtClean="0"/>
              <a:t>центре храма стояла статуя Артемиды.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b="5420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282" y="214290"/>
            <a:ext cx="8643998" cy="17859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В течение веков он много раз страдал от землетрясений, перестраивался и время от времени приходил в упадок. Храм Артемиды простоял в общей сложности </a:t>
            </a:r>
            <a:r>
              <a:rPr lang="ru-RU" b="1" u="sng" dirty="0" smtClean="0"/>
              <a:t>более тысячи</a:t>
            </a:r>
            <a:r>
              <a:rPr lang="ru-RU" b="1" dirty="0" smtClean="0"/>
              <a:t>  </a:t>
            </a:r>
            <a:r>
              <a:rPr lang="ru-RU" dirty="0" smtClean="0"/>
              <a:t>лет  и погиб не от землетрясения </a:t>
            </a:r>
          </a:p>
        </p:txBody>
      </p:sp>
      <p:sp>
        <p:nvSpPr>
          <p:cNvPr id="52227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14282" y="2143116"/>
            <a:ext cx="2357454" cy="21431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или набега врагов, а  от человеческой гордыни  и тщеславия…</a:t>
            </a:r>
          </a:p>
        </p:txBody>
      </p:sp>
      <p:pic>
        <p:nvPicPr>
          <p:cNvPr id="5" name="Picture 7" descr="hramartemi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84079"/>
            <a:ext cx="6572265" cy="467392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  <p:bldP spid="52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285720" y="214290"/>
            <a:ext cx="8472518" cy="18573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dirty="0" smtClean="0"/>
              <a:t>В одну из летних ночей 356 года до н.э.  его </a:t>
            </a:r>
            <a:r>
              <a:rPr lang="ru-RU" b="1" dirty="0" smtClean="0">
                <a:solidFill>
                  <a:srgbClr val="FF0000"/>
                </a:solidFill>
              </a:rPr>
              <a:t>спалил</a:t>
            </a:r>
            <a:r>
              <a:rPr lang="ru-RU" dirty="0" smtClean="0"/>
              <a:t> некто </a:t>
            </a:r>
            <a:r>
              <a:rPr lang="ru-RU" b="1" dirty="0" smtClean="0"/>
              <a:t>Герострат</a:t>
            </a:r>
            <a:r>
              <a:rPr lang="ru-RU" dirty="0" smtClean="0"/>
              <a:t> – </a:t>
            </a:r>
            <a:r>
              <a:rPr lang="ru-RU" dirty="0" err="1" smtClean="0"/>
              <a:t>эфесский</a:t>
            </a:r>
            <a:r>
              <a:rPr lang="ru-RU" dirty="0" smtClean="0"/>
              <a:t> житель, решивший этим деянием обессмертить свое имя.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 smtClean="0"/>
              <a:t>В последующие </a:t>
            </a:r>
            <a:r>
              <a:rPr lang="ru-RU" dirty="0" smtClean="0"/>
              <a:t>века </a:t>
            </a:r>
            <a:r>
              <a:rPr lang="ru-RU" dirty="0" smtClean="0"/>
              <a:t>Эфес часто переходил из рук в руки, и его новые хозяева – христиане, турки, арабы – </a:t>
            </a:r>
          </a:p>
        </p:txBody>
      </p:sp>
      <p:pic>
        <p:nvPicPr>
          <p:cNvPr id="7" name="Picture 7" descr="Храм Артемиды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282" y="2143116"/>
            <a:ext cx="6529585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5"/>
          <p:cNvSpPr txBox="1">
            <a:spLocks noRot="1" noChangeArrowheads="1"/>
          </p:cNvSpPr>
          <p:nvPr/>
        </p:nvSpPr>
        <p:spPr>
          <a:xfrm>
            <a:off x="6715140" y="2071679"/>
            <a:ext cx="2428860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употребляли прекрасный мрамор  древнего храма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строительство церквей, домов, мечетей.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72116"/>
            <a:ext cx="8229600" cy="12858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/>
              <a:t>В пору Средневековья от некогда величественного храма не только не осталось и следа, но никто уже и не помнил о его существовании.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429684" cy="535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1"/>
            <a:ext cx="3500462" cy="264320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ru-RU" sz="2800" dirty="0" smtClean="0"/>
              <a:t>От храма  сегодня осталась всего одна колонна. </a:t>
            </a:r>
          </a:p>
          <a:p>
            <a:pPr marL="0" indent="0" eaLnBrk="1" hangingPunct="1">
              <a:buNone/>
            </a:pPr>
            <a:r>
              <a:rPr lang="ru-RU" sz="2800" dirty="0" smtClean="0"/>
              <a:t>Она была восстановлена из руин не так давно</a:t>
            </a:r>
            <a:r>
              <a:rPr lang="ru-RU" dirty="0" smtClean="0"/>
              <a:t>.</a:t>
            </a:r>
          </a:p>
        </p:txBody>
      </p:sp>
      <p:pic>
        <p:nvPicPr>
          <p:cNvPr id="60420" name="Picture 4" descr="сканирование0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3583" y="88937"/>
            <a:ext cx="4914525" cy="676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6058"/>
            <a:ext cx="5429256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7_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69791" cy="6429420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">
  <a:themeElements>
    <a:clrScheme name="01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</Template>
  <TotalTime>46</TotalTime>
  <Words>245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Sun</vt:lpstr>
      <vt:lpstr>1_colormaster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7</cp:revision>
  <dcterms:created xsi:type="dcterms:W3CDTF">2010-03-23T00:59:06Z</dcterms:created>
  <dcterms:modified xsi:type="dcterms:W3CDTF">2010-04-04T03:16:21Z</dcterms:modified>
</cp:coreProperties>
</file>