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66" r:id="rId6"/>
    <p:sldId id="269" r:id="rId7"/>
    <p:sldId id="270" r:id="rId8"/>
    <p:sldId id="259" r:id="rId9"/>
    <p:sldId id="271" r:id="rId10"/>
    <p:sldId id="272" r:id="rId11"/>
    <p:sldId id="273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1E80-84BD-45B6-864B-668429777681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006784-F480-4C52-8938-D8F93DAD3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1E80-84BD-45B6-864B-668429777681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6784-F480-4C52-8938-D8F93DAD3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1E80-84BD-45B6-864B-668429777681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6784-F480-4C52-8938-D8F93DAD3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1E80-84BD-45B6-864B-668429777681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006784-F480-4C52-8938-D8F93DAD3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1E80-84BD-45B6-864B-668429777681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6784-F480-4C52-8938-D8F93DAD33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1E80-84BD-45B6-864B-668429777681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6784-F480-4C52-8938-D8F93DAD3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1E80-84BD-45B6-864B-668429777681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C006784-F480-4C52-8938-D8F93DAD33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1E80-84BD-45B6-864B-668429777681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6784-F480-4C52-8938-D8F93DAD3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1E80-84BD-45B6-864B-668429777681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6784-F480-4C52-8938-D8F93DAD3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1E80-84BD-45B6-864B-668429777681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6784-F480-4C52-8938-D8F93DAD3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1E80-84BD-45B6-864B-668429777681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6784-F480-4C52-8938-D8F93DAD33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BD1E80-84BD-45B6-864B-668429777681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006784-F480-4C52-8938-D8F93DAD33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«Нужны ли в классе цветы?»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3500438"/>
            <a:ext cx="4343400" cy="282416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  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Стартовая презентация учебного проекта для обучающихся начальных классов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МОУ «СОШ № 28»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г.Киселёвск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Иванова Ольга Ильинична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учитель начальных классов</a:t>
            </a:r>
          </a:p>
          <a:p>
            <a:endParaRPr lang="ru-RU" dirty="0"/>
          </a:p>
        </p:txBody>
      </p:sp>
      <p:pic>
        <p:nvPicPr>
          <p:cNvPr id="9" name="Содержимое 8" descr="d877de6dc0e2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714488"/>
            <a:ext cx="4191000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7200" b="1" i="1" dirty="0" smtClean="0">
                <a:solidFill>
                  <a:srgbClr val="00B050"/>
                </a:solidFill>
              </a:rPr>
              <a:t>О! Какая проблема!</a:t>
            </a:r>
            <a:endParaRPr lang="ru-RU" sz="72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Кто хочет записаться в проект?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rgbClr val="00B050"/>
                </a:solidFill>
              </a:rPr>
              <a:t>Для всех желающих найдётся дело</a:t>
            </a:r>
            <a:r>
              <a:rPr lang="ru-RU" sz="7200" dirty="0" smtClean="0">
                <a:solidFill>
                  <a:srgbClr val="00B050"/>
                </a:solidFill>
              </a:rPr>
              <a:t>!</a:t>
            </a:r>
            <a:endParaRPr lang="ru-RU" sz="7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400" b="1" i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sz="7200" b="1" i="1" dirty="0" smtClean="0">
                <a:solidFill>
                  <a:srgbClr val="FF0000"/>
                </a:solidFill>
              </a:rPr>
              <a:t>Желаю </a:t>
            </a:r>
            <a:r>
              <a:rPr lang="ru-RU" sz="7200" b="1" i="1" dirty="0" smtClean="0">
                <a:solidFill>
                  <a:srgbClr val="FF0000"/>
                </a:solidFill>
              </a:rPr>
              <a:t>удачи!!!</a:t>
            </a:r>
          </a:p>
          <a:p>
            <a:pPr algn="ctr">
              <a:buNone/>
            </a:pPr>
            <a:endParaRPr lang="ru-RU" b="1" i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858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Наша классная </a:t>
            </a:r>
            <a:r>
              <a:rPr lang="ru-RU" b="1" i="1" dirty="0" smtClean="0">
                <a:solidFill>
                  <a:srgbClr val="FF0000"/>
                </a:solidFill>
              </a:rPr>
              <a:t>комната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4" name="Содержимое 13" descr="DSC0254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71538" y="1643050"/>
            <a:ext cx="7000924" cy="442915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Наша классная </a:t>
            </a:r>
            <a:r>
              <a:rPr lang="ru-RU" b="1" i="1" dirty="0" smtClean="0">
                <a:solidFill>
                  <a:srgbClr val="FF0000"/>
                </a:solidFill>
              </a:rPr>
              <a:t>комната</a:t>
            </a:r>
            <a:endParaRPr lang="ru-RU" dirty="0"/>
          </a:p>
        </p:txBody>
      </p:sp>
      <p:pic>
        <p:nvPicPr>
          <p:cNvPr id="4" name="Содержимое 3" descr="DSC025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428736"/>
            <a:ext cx="7215238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Наша классная </a:t>
            </a:r>
            <a:r>
              <a:rPr lang="ru-RU" b="1" i="1" dirty="0" smtClean="0">
                <a:solidFill>
                  <a:srgbClr val="FF0000"/>
                </a:solidFill>
              </a:rPr>
              <a:t>комната</a:t>
            </a:r>
            <a:endParaRPr lang="ru-RU" dirty="0"/>
          </a:p>
        </p:txBody>
      </p:sp>
      <p:pic>
        <p:nvPicPr>
          <p:cNvPr id="6" name="Содержимое 5" descr="DSC025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71612"/>
            <a:ext cx="7215238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Красиво!?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i="1" dirty="0" smtClean="0">
                <a:solidFill>
                  <a:srgbClr val="00B050"/>
                </a:solidFill>
              </a:rPr>
              <a:t>Каков стиль оформления класса?</a:t>
            </a:r>
            <a:endParaRPr lang="ru-RU" sz="72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Но всё ли Вам здесь нравится?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Uzer\Рабочий стол\фотографии\DSC025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700092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i="1" dirty="0" smtClean="0">
                <a:solidFill>
                  <a:srgbClr val="00B050"/>
                </a:solidFill>
              </a:rPr>
              <a:t>Не кажется ли Вам, что чего-то здесь не хватает?</a:t>
            </a:r>
            <a:endParaRPr lang="ru-RU" sz="72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А так уж ли красив наш класс?</a:t>
            </a:r>
            <a:br>
              <a:rPr lang="ru-RU" b="1" i="1" dirty="0" smtClean="0">
                <a:solidFill>
                  <a:srgbClr val="00B05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Можно </a:t>
            </a:r>
            <a:r>
              <a:rPr lang="ru-RU" sz="4400" b="1" i="1" dirty="0" smtClean="0">
                <a:solidFill>
                  <a:srgbClr val="FF0000"/>
                </a:solidFill>
              </a:rPr>
              <a:t>ли его </a:t>
            </a:r>
            <a:r>
              <a:rPr lang="ru-RU" sz="4400" b="1" i="1" dirty="0" smtClean="0">
                <a:solidFill>
                  <a:srgbClr val="FF0000"/>
                </a:solidFill>
              </a:rPr>
              <a:t>сделать </a:t>
            </a:r>
            <a:r>
              <a:rPr lang="ru-RU" sz="4400" b="1" i="1" dirty="0" smtClean="0">
                <a:solidFill>
                  <a:srgbClr val="FF0000"/>
                </a:solidFill>
              </a:rPr>
              <a:t>красивее?</a:t>
            </a:r>
          </a:p>
          <a:p>
            <a:pPr algn="ctr">
              <a:buNone/>
            </a:pPr>
            <a:endParaRPr lang="ru-RU" b="1" i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sz="4400" b="1" i="1" dirty="0" smtClean="0">
                <a:solidFill>
                  <a:srgbClr val="00B050"/>
                </a:solidFill>
              </a:rPr>
              <a:t>Что </a:t>
            </a:r>
            <a:r>
              <a:rPr lang="ru-RU" sz="4400" b="1" i="1" dirty="0" smtClean="0">
                <a:solidFill>
                  <a:srgbClr val="00B050"/>
                </a:solidFill>
              </a:rPr>
              <a:t>можете предложить Вы для оформления классной комнаты</a:t>
            </a:r>
            <a:r>
              <a:rPr lang="ru-RU" sz="4400" b="1" i="1" dirty="0" smtClean="0">
                <a:solidFill>
                  <a:srgbClr val="00B050"/>
                </a:solidFill>
              </a:rPr>
              <a:t>?</a:t>
            </a:r>
            <a:endParaRPr lang="ru-RU" sz="4400" b="1" i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Нужны ли в классе цветы?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00B050"/>
                </a:solidFill>
              </a:rPr>
              <a:t>                             Какие?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К</a:t>
            </a:r>
            <a:r>
              <a:rPr lang="ru-RU" sz="4400" b="1" i="1" dirty="0" smtClean="0">
                <a:solidFill>
                  <a:srgbClr val="FF0000"/>
                </a:solidFill>
              </a:rPr>
              <a:t>ак вообще мы хотим, чтобы выглядел наш класс?</a:t>
            </a:r>
          </a:p>
          <a:p>
            <a:pPr algn="ctr">
              <a:buNone/>
            </a:pPr>
            <a:endParaRPr lang="ru-RU" sz="4400" b="1" i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sz="4400" b="1" i="1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47874756_chit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571612"/>
            <a:ext cx="4357718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159</TotalTime>
  <Words>126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«Нужны ли в классе цветы?»</vt:lpstr>
      <vt:lpstr>Наша классная комната </vt:lpstr>
      <vt:lpstr>Наша классная комната</vt:lpstr>
      <vt:lpstr>Наша классная комната</vt:lpstr>
      <vt:lpstr>Красиво!?</vt:lpstr>
      <vt:lpstr>Но всё ли Вам здесь нравится?</vt:lpstr>
      <vt:lpstr>Слайд 7</vt:lpstr>
      <vt:lpstr>А так уж ли красив наш класс? </vt:lpstr>
      <vt:lpstr>Нужны ли в классе цветы?</vt:lpstr>
      <vt:lpstr>Слайд 10</vt:lpstr>
      <vt:lpstr>Кто хочет записаться в проект?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Uzer</cp:lastModifiedBy>
  <cp:revision>20</cp:revision>
  <dcterms:created xsi:type="dcterms:W3CDTF">2011-01-11T15:25:11Z</dcterms:created>
  <dcterms:modified xsi:type="dcterms:W3CDTF">2011-01-24T15:57:31Z</dcterms:modified>
</cp:coreProperties>
</file>