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D68EE-0985-4346-8B14-78E505F99BA9}" type="datetimeFigureOut">
              <a:rPr lang="ru-RU" smtClean="0"/>
              <a:pPr/>
              <a:t>15.05.2011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B338-8126-4D72-9B42-2C9AB54CA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B338-8126-4D72-9B42-2C9AB54CAAF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BAA-FFE9-41EF-9F25-52ADE72E2453}" type="datetimeFigureOut">
              <a:rPr lang="ru-RU" smtClean="0"/>
              <a:pPr/>
              <a:t>15.05.2011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00D1-8113-4CAE-8FA8-281365085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BAA-FFE9-41EF-9F25-52ADE72E2453}" type="datetimeFigureOut">
              <a:rPr lang="ru-RU" smtClean="0"/>
              <a:pPr/>
              <a:t>15.05.2011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00D1-8113-4CAE-8FA8-281365085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BAA-FFE9-41EF-9F25-52ADE72E2453}" type="datetimeFigureOut">
              <a:rPr lang="ru-RU" smtClean="0"/>
              <a:pPr/>
              <a:t>15.05.2011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00D1-8113-4CAE-8FA8-281365085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BAA-FFE9-41EF-9F25-52ADE72E2453}" type="datetimeFigureOut">
              <a:rPr lang="ru-RU" smtClean="0"/>
              <a:pPr/>
              <a:t>15.05.2011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00D1-8113-4CAE-8FA8-281365085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BAA-FFE9-41EF-9F25-52ADE72E2453}" type="datetimeFigureOut">
              <a:rPr lang="ru-RU" smtClean="0"/>
              <a:pPr/>
              <a:t>15.05.2011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00D1-8113-4CAE-8FA8-281365085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BAA-FFE9-41EF-9F25-52ADE72E2453}" type="datetimeFigureOut">
              <a:rPr lang="ru-RU" smtClean="0"/>
              <a:pPr/>
              <a:t>15.05.2011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00D1-8113-4CAE-8FA8-281365085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BAA-FFE9-41EF-9F25-52ADE72E2453}" type="datetimeFigureOut">
              <a:rPr lang="ru-RU" smtClean="0"/>
              <a:pPr/>
              <a:t>15.05.2011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00D1-8113-4CAE-8FA8-281365085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BAA-FFE9-41EF-9F25-52ADE72E2453}" type="datetimeFigureOut">
              <a:rPr lang="ru-RU" smtClean="0"/>
              <a:pPr/>
              <a:t>15.05.2011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00D1-8113-4CAE-8FA8-281365085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BAA-FFE9-41EF-9F25-52ADE72E2453}" type="datetimeFigureOut">
              <a:rPr lang="ru-RU" smtClean="0"/>
              <a:pPr/>
              <a:t>15.05.2011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00D1-8113-4CAE-8FA8-281365085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BAA-FFE9-41EF-9F25-52ADE72E2453}" type="datetimeFigureOut">
              <a:rPr lang="ru-RU" smtClean="0"/>
              <a:pPr/>
              <a:t>15.05.2011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00D1-8113-4CAE-8FA8-281365085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BAA-FFE9-41EF-9F25-52ADE72E2453}" type="datetimeFigureOut">
              <a:rPr lang="ru-RU" smtClean="0"/>
              <a:pPr/>
              <a:t>15.05.2011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00D1-8113-4CAE-8FA8-281365085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B0BAA-FFE9-41EF-9F25-52ADE72E2453}" type="datetimeFigureOut">
              <a:rPr lang="ru-RU" smtClean="0"/>
              <a:pPr/>
              <a:t>15.05.2011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C00D1-8113-4CAE-8FA8-281365085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Будущее атомной энергетики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285728"/>
            <a:ext cx="6400800" cy="242889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4600" dirty="0">
                <a:solidFill>
                  <a:schemeClr val="tx2">
                    <a:lumMod val="75000"/>
                  </a:schemeClr>
                </a:solidFill>
              </a:rPr>
              <a:t>Если вы преуспеете в использовании открытий ядерной физики на благо мира, это распахнет дверь в новый земной рай. </a:t>
            </a:r>
          </a:p>
          <a:p>
            <a:pPr algn="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А.Эйнштейн</a:t>
            </a:r>
          </a:p>
          <a:p>
            <a:pPr algn="l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l"/>
            <a:endParaRPr lang="ru-RU" dirty="0"/>
          </a:p>
        </p:txBody>
      </p:sp>
      <p:pic>
        <p:nvPicPr>
          <p:cNvPr id="1026" name="Picture 2" descr="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357562"/>
            <a:ext cx="3897396" cy="2571768"/>
          </a:xfrm>
          <a:prstGeom prst="rect">
            <a:avLst/>
          </a:prstGeom>
          <a:noFill/>
          <a:ln w="3175" algn="in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027" name="Picture 3" descr="ANd9GcSrocrMfToQkp7ebV47VMp4gayh-VRhbZnZLeJ9WWNhwlr1lf871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071810"/>
            <a:ext cx="3500462" cy="2531326"/>
          </a:xfrm>
          <a:prstGeom prst="rect">
            <a:avLst/>
          </a:prstGeom>
          <a:noFill/>
          <a:ln w="3175" algn="in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57488" y="6000768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Автор проекта: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Тютрина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Ю.А.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Иркутск 2011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Знаете ли вы…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…сколько АЭС на территории России? Назовите.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…что на территории бывшего СССР произошло как минимум 2  глобальных радиационных катастрофы? Где?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… как защитить себя от радиационных излучений?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cmpd="thickThin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Известно ли вам, что…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57560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...на территории нашей области находится комбинат, который производит обогащение урана для изготовления топливных стержней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для ядерных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реакторов АЭС? Раньше этот комбинат изготавливал ядерные боеголовки...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3" name="Picture 3" descr="http://t3.gstatic.com/images?q=tbn:ANd9GcR5oSjHvRKNVz_MvrNJxth6dgBrO0qKwoIWUfZRDko7MPPYSmp9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714884"/>
            <a:ext cx="2609850" cy="17526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cmpd="thickThin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Известно ли вам, что…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05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...на территории нашей области обнаружены 6(!)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уранорудных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района?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...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 территории нашей области находился ядерный полигон?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cmpd="thickThin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Следовательно…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5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…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мы живёт на радиационно-опасной территории и должны уметь правильно себя вести в чрезвычайной ситуации!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571876"/>
            <a:ext cx="2358336" cy="2000264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cmpd="thickThin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Работая в проекте…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…мы постараемся найти ответы на вопросы: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Почему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АЭС строят у воды?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Нужны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ли нам новые АЭС?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Почему нам не нужны чужие ядерные отходы?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Могут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ли люди вернуться в Припять?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Чем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России грозит авария на Фукусиме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Как уменьшить воздействие радиоактивных  излучений?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cmpd="thickThin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работы: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1урок – формирование групп, распределение вопросов по группам</a:t>
            </a:r>
          </a:p>
          <a:p>
            <a:pPr>
              <a:lnSpc>
                <a:spcPct val="9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2 урок – работа в группах: поиск и систематизация информации, распределение ролей в группах</a:t>
            </a:r>
          </a:p>
          <a:p>
            <a:pPr>
              <a:lnSpc>
                <a:spcPct val="9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3 урок – работа в группах: подготовка презентаций, публикаций, консультации с учителем</a:t>
            </a:r>
          </a:p>
          <a:p>
            <a:pPr>
              <a:lnSpc>
                <a:spcPct val="9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4урок – защита работ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cmpd="thickThin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Приглашаю принять участие в проекте!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cmpd="thickThin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234</Words>
  <Application>Microsoft Office PowerPoint</Application>
  <PresentationFormat>Экран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Будущее атомной энергетики</vt:lpstr>
      <vt:lpstr>Знаете ли вы…</vt:lpstr>
      <vt:lpstr>Известно ли вам, что…</vt:lpstr>
      <vt:lpstr>Известно ли вам, что…</vt:lpstr>
      <vt:lpstr>Следовательно…</vt:lpstr>
      <vt:lpstr>Работая в проекте…</vt:lpstr>
      <vt:lpstr>Этапы работы:</vt:lpstr>
      <vt:lpstr>Приглашаю принять участие в проекте!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Будущее атомной энергеитки</dc:title>
  <dc:creator>XTreme</dc:creator>
  <cp:lastModifiedBy>XTreme</cp:lastModifiedBy>
  <cp:revision>49</cp:revision>
  <dcterms:created xsi:type="dcterms:W3CDTF">2011-03-18T10:36:33Z</dcterms:created>
  <dcterms:modified xsi:type="dcterms:W3CDTF">2011-05-15T15:02:17Z</dcterms:modified>
</cp:coreProperties>
</file>