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6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D52B38-305A-474D-BF7E-3FC884FD3F7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118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48209-4EB2-484E-B8DB-2AC5501508A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012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45119-37BC-45E8-927A-FE78C568CBC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66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DADB5-5622-4E89-818F-56E01CFDB2D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17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AB181-5C2A-41AE-BAB4-E4ED9BCC7D0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247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9FB14A-0855-429A-B98D-76A28417569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143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7DC31-7C3B-4B5E-9F55-CCE1DE68CAB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323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9BAA8-235E-4527-BE3E-45481E0E3EE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813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81B0E-7297-49C7-8BAD-442F9FFF894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85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D4005-3E74-4873-9143-8E6D990C921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03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1B5EAA-76CB-44A5-923D-23BF344D78A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664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301098C-2C41-4C1A-BC44-4A049118C2D6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ikipedia.ru/" TargetMode="External"/><Relationship Id="rId3" Type="http://schemas.openxmlformats.org/officeDocument/2006/relationships/hyperlink" Target="http://www.travmedik.ru/" TargetMode="External"/><Relationship Id="rId7" Type="http://schemas.openxmlformats.org/officeDocument/2006/relationships/hyperlink" Target="http://www.bestreferat.ru/" TargetMode="External"/><Relationship Id="rId2" Type="http://schemas.openxmlformats.org/officeDocument/2006/relationships/hyperlink" Target="http://www.uniq-themes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evolution.allbest.ru/" TargetMode="External"/><Relationship Id="rId5" Type="http://schemas.openxmlformats.org/officeDocument/2006/relationships/hyperlink" Target="http://www.elektronnayakommerciya.ru/" TargetMode="External"/><Relationship Id="rId4" Type="http://schemas.openxmlformats.org/officeDocument/2006/relationships/hyperlink" Target="http://www.shop-inet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hyperlink" Target="http://youtu.be/Rw_9AdxtkZI" TargetMode="External"/><Relationship Id="rId5" Type="http://schemas.openxmlformats.org/officeDocument/2006/relationships/hyperlink" Target="http://youtu.be/YvMw3fqJGoQ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i0з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2041"/>
            <a:ext cx="2411760" cy="263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6ECFF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267744" y="4265712"/>
            <a:ext cx="410445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b="1" i="1" dirty="0" smtClean="0">
                <a:solidFill>
                  <a:srgbClr val="FF0000"/>
                </a:solidFill>
              </a:rPr>
              <a:t>Наш помощник 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интернет!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78917" y="4477013"/>
            <a:ext cx="3960441" cy="2088232"/>
          </a:xfrm>
        </p:spPr>
        <p:txBody>
          <a:bodyPr>
            <a:normAutofit fontScale="92500"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Группа корреспондентов</a:t>
            </a:r>
          </a:p>
          <a:p>
            <a:endParaRPr lang="ru-RU" b="1" dirty="0" smtClean="0">
              <a:solidFill>
                <a:srgbClr val="FFC000"/>
              </a:solidFill>
            </a:endParaRPr>
          </a:p>
          <a:p>
            <a:r>
              <a:rPr lang="ru-RU" sz="2600" b="1" dirty="0" smtClean="0">
                <a:solidFill>
                  <a:srgbClr val="FFC000"/>
                </a:solidFill>
              </a:rPr>
              <a:t>Учащиеся</a:t>
            </a:r>
          </a:p>
          <a:p>
            <a:r>
              <a:rPr lang="ru-RU" sz="2600" b="1" dirty="0" smtClean="0">
                <a:solidFill>
                  <a:srgbClr val="FFC000"/>
                </a:solidFill>
              </a:rPr>
              <a:t> 10 класса </a:t>
            </a:r>
            <a:endParaRPr lang="ru-RU" sz="26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sz="3200" b="1" dirty="0">
                <a:solidFill>
                  <a:srgbClr val="FFFF00"/>
                </a:solidFill>
              </a:rPr>
              <a:t>И</a:t>
            </a:r>
            <a:r>
              <a:rPr lang="ru-RU" sz="3200" b="1" dirty="0" smtClean="0">
                <a:solidFill>
                  <a:srgbClr val="FFFF00"/>
                </a:solidFill>
              </a:rPr>
              <a:t>сточники: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u="sng" dirty="0" smtClean="0">
                <a:hlinkClick r:id="rId2"/>
              </a:rPr>
              <a:t>http</a:t>
            </a:r>
            <a:r>
              <a:rPr lang="ru-RU" u="sng" dirty="0">
                <a:hlinkClick r:id="rId2"/>
              </a:rPr>
              <a:t>://</a:t>
            </a:r>
            <a:r>
              <a:rPr lang="ru-RU" u="sng" dirty="0" smtClean="0">
                <a:hlinkClick r:id="rId2"/>
              </a:rPr>
              <a:t>www.uniq-themes.ru</a:t>
            </a:r>
            <a:endParaRPr lang="ru-RU" u="sng" dirty="0" smtClean="0"/>
          </a:p>
          <a:p>
            <a:pPr marL="514350" indent="-514350">
              <a:buAutoNum type="arabicPeriod"/>
            </a:pPr>
            <a:r>
              <a:rPr lang="en-US" u="sng" dirty="0" smtClean="0">
                <a:hlinkClick r:id="rId3"/>
              </a:rPr>
              <a:t>www.travmedik.ru</a:t>
            </a:r>
            <a:endParaRPr lang="en-US" u="sng" dirty="0" smtClean="0"/>
          </a:p>
          <a:p>
            <a:pPr marL="514350" indent="-514350">
              <a:buAutoNum type="arabicPeriod"/>
            </a:pPr>
            <a:r>
              <a:rPr lang="en-US" u="sng" dirty="0" smtClean="0">
                <a:hlinkClick r:id="rId4"/>
              </a:rPr>
              <a:t>www.shop-inet.ru</a:t>
            </a:r>
            <a:endParaRPr lang="en-US" u="sng" dirty="0" smtClean="0"/>
          </a:p>
          <a:p>
            <a:pPr marL="514350" indent="-514350">
              <a:buAutoNum type="arabicPeriod"/>
            </a:pPr>
            <a:r>
              <a:rPr lang="en-US" u="sng" dirty="0" smtClean="0">
                <a:hlinkClick r:id="rId5"/>
              </a:rPr>
              <a:t>www.elektronnayakommerciya.ru</a:t>
            </a:r>
            <a:endParaRPr lang="ru-RU" u="sng" dirty="0" smtClean="0"/>
          </a:p>
          <a:p>
            <a:pPr marL="514350" indent="-514350">
              <a:buAutoNum type="arabicPeriod"/>
            </a:pPr>
            <a:r>
              <a:rPr lang="en-US" u="sng" dirty="0" smtClean="0">
                <a:hlinkClick r:id="rId6"/>
              </a:rPr>
              <a:t>www.revolution.allbest.ru</a:t>
            </a:r>
            <a:endParaRPr lang="en-US" u="sng" dirty="0" smtClean="0"/>
          </a:p>
          <a:p>
            <a:pPr marL="514350" indent="-514350">
              <a:buAutoNum type="arabicPeriod"/>
            </a:pPr>
            <a:r>
              <a:rPr lang="en-US" u="sng" dirty="0" smtClean="0">
                <a:hlinkClick r:id="rId7"/>
              </a:rPr>
              <a:t>www.bestReferat.ru</a:t>
            </a:r>
            <a:endParaRPr lang="en-US" u="sng" dirty="0" smtClean="0"/>
          </a:p>
          <a:p>
            <a:pPr marL="514350" indent="-514350">
              <a:buAutoNum type="arabicPeriod"/>
            </a:pPr>
            <a:r>
              <a:rPr lang="en-US" u="sng" dirty="0" smtClean="0">
                <a:hlinkClick r:id="rId8"/>
              </a:rPr>
              <a:t>www.Wikipedia.ru</a:t>
            </a:r>
            <a:endParaRPr lang="en-US" u="sng" dirty="0" smtClean="0"/>
          </a:p>
          <a:p>
            <a:pPr marL="514350" indent="-514350">
              <a:buAutoNum type="arabicPeriod"/>
            </a:pPr>
            <a:endParaRPr lang="en-US" u="sng" dirty="0" smtClean="0"/>
          </a:p>
          <a:p>
            <a:pPr marL="0" indent="0">
              <a:buNone/>
            </a:pPr>
            <a:r>
              <a:rPr lang="en-US" u="sng" dirty="0" smtClean="0"/>
              <a:t>  </a:t>
            </a:r>
            <a:endParaRPr lang="ru-RU" u="sng" dirty="0" smtClean="0"/>
          </a:p>
          <a:p>
            <a:pPr marL="514350" indent="-514350">
              <a:buAutoNum type="arabicPeriod"/>
            </a:pPr>
            <a:endParaRPr lang="ru-RU" u="sng" dirty="0"/>
          </a:p>
          <a:p>
            <a:pPr>
              <a:buFontTx/>
              <a:buNone/>
            </a:pPr>
            <a:endParaRPr lang="ru-RU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sz="3200" dirty="0" smtClean="0">
                <a:solidFill>
                  <a:schemeClr val="bg1"/>
                </a:solidFill>
              </a:rPr>
              <a:t>Проблемный вопрос: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076" name="Picture 4" descr="C:\Users\Q\Documents\Картинки на 5!!!\картинки для презентаций\iирр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7074"/>
            <a:ext cx="2843808" cy="324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-облако 1"/>
          <p:cNvSpPr/>
          <p:nvPr/>
        </p:nvSpPr>
        <p:spPr>
          <a:xfrm rot="1720550">
            <a:off x="1751668" y="1199992"/>
            <a:ext cx="6797479" cy="3468559"/>
          </a:xfrm>
          <a:prstGeom prst="cloudCallout">
            <a:avLst>
              <a:gd name="adj1" fmla="val -30054"/>
              <a:gd name="adj2" fmla="val 6171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WordArt 2"/>
          <p:cNvSpPr>
            <a:spLocks noGrp="1" noChangeArrowheads="1" noChangeShapeType="1" noTextEdit="1"/>
          </p:cNvSpPr>
          <p:nvPr>
            <p:ph type="body" idx="1"/>
          </p:nvPr>
        </p:nvSpPr>
        <p:spPr bwMode="auto">
          <a:xfrm rot="1426580">
            <a:off x="2627453" y="1386392"/>
            <a:ext cx="5488984" cy="293993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0" dirty="0" smtClean="0">
                <a:ln w="10541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chemeClr val="tx2">
                    <a:lumMod val="90000"/>
                  </a:schemeClr>
                </a:solidFill>
                <a:effectLst/>
                <a:latin typeface="Arial Black"/>
              </a:rPr>
              <a:t>Почему большинство </a:t>
            </a:r>
          </a:p>
          <a:p>
            <a:pPr algn="ctr" rtl="0">
              <a:buNone/>
            </a:pPr>
            <a:r>
              <a:rPr lang="ru-RU" sz="3600" b="1" kern="10" spc="0" dirty="0" smtClean="0">
                <a:ln w="10541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chemeClr val="tx2">
                    <a:lumMod val="90000"/>
                  </a:schemeClr>
                </a:solidFill>
                <a:effectLst/>
                <a:latin typeface="Arial Black"/>
              </a:rPr>
              <a:t>людей</a:t>
            </a:r>
          </a:p>
          <a:p>
            <a:pPr algn="ctr" rtl="0">
              <a:buNone/>
            </a:pPr>
            <a:r>
              <a:rPr lang="ru-RU" sz="3600" b="1" kern="10" spc="0" dirty="0" smtClean="0">
                <a:ln w="10541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chemeClr val="tx2">
                    <a:lumMod val="90000"/>
                  </a:schemeClr>
                </a:solidFill>
                <a:effectLst/>
                <a:latin typeface="Arial Black"/>
              </a:rPr>
              <a:t>не могут жить</a:t>
            </a:r>
          </a:p>
          <a:p>
            <a:pPr algn="ctr" rtl="0">
              <a:buNone/>
            </a:pPr>
            <a:r>
              <a:rPr lang="ru-RU" sz="3600" b="1" kern="10" spc="0" dirty="0" smtClean="0">
                <a:ln w="10541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chemeClr val="tx2">
                    <a:lumMod val="90000"/>
                  </a:schemeClr>
                </a:solidFill>
                <a:effectLst/>
                <a:latin typeface="Arial Black"/>
              </a:rPr>
              <a:t> без интернета?</a:t>
            </a:r>
            <a:endParaRPr lang="ru-RU" sz="3600" b="1" kern="10" spc="0" dirty="0">
              <a:ln w="10541">
                <a:solidFill>
                  <a:srgbClr val="4F81BD"/>
                </a:solidFill>
                <a:round/>
                <a:headEnd/>
                <a:tailEnd/>
              </a:ln>
              <a:solidFill>
                <a:schemeClr val="tx2">
                  <a:lumMod val="90000"/>
                </a:schemeClr>
              </a:solidFill>
              <a:effectLst/>
              <a:latin typeface="Arial Black"/>
            </a:endParaRPr>
          </a:p>
        </p:txBody>
      </p:sp>
      <p:pic>
        <p:nvPicPr>
          <p:cNvPr id="1026" name="Picture 2" descr="C:\Users\Q\Desktop\images_1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157192"/>
            <a:ext cx="324036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51520" y="188640"/>
            <a:ext cx="8712968" cy="64087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b="1" dirty="0" smtClean="0">
                <a:solidFill>
                  <a:srgbClr val="FFC000"/>
                </a:solidFill>
              </a:rPr>
              <a:t>Наша гипотеза: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6" name="Объект 1"/>
          <p:cNvSpPr>
            <a:spLocks noGrp="1"/>
          </p:cNvSpPr>
          <p:nvPr>
            <p:ph type="body" idx="1"/>
          </p:nvPr>
        </p:nvSpPr>
        <p:spPr>
          <a:xfrm>
            <a:off x="1259632" y="986495"/>
            <a:ext cx="8229600" cy="5073650"/>
          </a:xfrm>
        </p:spPr>
        <p:txBody>
          <a:bodyPr>
            <a:normAutofit/>
          </a:bodyPr>
          <a:lstStyle/>
          <a:p>
            <a:pPr marL="0" indent="457200">
              <a:buNone/>
            </a:pPr>
            <a:r>
              <a:rPr lang="ru-RU" sz="3600" dirty="0" smtClean="0"/>
              <a:t>Большинство людей уже не представляют свою жизнь без интернета, они заходят на свои странички около 10 и более раз в день. А некоторые посещают магазины, музеи, выставки не выходя из дома.</a:t>
            </a:r>
          </a:p>
          <a:p>
            <a:pPr marL="0" indent="457200">
              <a:buNone/>
            </a:pPr>
            <a:r>
              <a:rPr lang="ru-RU" sz="3600" dirty="0" smtClean="0">
                <a:solidFill>
                  <a:srgbClr val="C00000"/>
                </a:solidFill>
              </a:rPr>
              <a:t>Интернет для них как наркотик!!!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2051" name="Picture 3" descr="C:\Users\Q\Desktop\images_2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7" y="4797152"/>
            <a:ext cx="146057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>
              <a:buFontTx/>
              <a:buNone/>
            </a:pP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2" name="Багетная рамка 1"/>
          <p:cNvSpPr/>
          <p:nvPr/>
        </p:nvSpPr>
        <p:spPr>
          <a:xfrm>
            <a:off x="0" y="0"/>
            <a:ext cx="9144000" cy="6525344"/>
          </a:xfrm>
          <a:prstGeom prst="beve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628800"/>
            <a:ext cx="763284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Наши </a:t>
            </a:r>
          </a:p>
          <a:p>
            <a:pPr algn="ctr"/>
            <a:r>
              <a:rPr lang="ru-RU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исследования</a:t>
            </a:r>
            <a:endParaRPr lang="ru-RU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8" name="Picture 4" descr="C:\Users\Q\Documents\Картинки на 5!!!\картинки для презентаций\i0з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14425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Q\Documents\Картинки на 5!!!\картинки для презентаций\iьт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30072"/>
            <a:ext cx="2160240" cy="162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endParaRPr lang="ru-RU" sz="3200">
              <a:solidFill>
                <a:schemeClr val="bg1"/>
              </a:solidFill>
            </a:endParaRPr>
          </a:p>
        </p:txBody>
      </p:sp>
      <p:sp>
        <p:nvSpPr>
          <p:cNvPr id="6" name="Заголовок 2"/>
          <p:cNvSpPr>
            <a:spLocks noGrp="1"/>
          </p:cNvSpPr>
          <p:nvPr>
            <p:ph type="body" idx="1"/>
          </p:nvPr>
        </p:nvSpPr>
        <p:spPr>
          <a:xfrm>
            <a:off x="804023" y="180702"/>
            <a:ext cx="8229600" cy="1656407"/>
          </a:xfrm>
          <a:solidFill>
            <a:schemeClr val="tx2">
              <a:lumMod val="10000"/>
            </a:schemeClr>
          </a:solidFill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1. Мы </a:t>
            </a:r>
            <a:r>
              <a:rPr lang="ru-RU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провели опрос жителей города Лесозаводска в возрасте от 10 до 55 лет. Задавали им такие вопросы:</a:t>
            </a:r>
            <a:endParaRPr lang="ru-RU" sz="3200" dirty="0">
              <a:solidFill>
                <a:srgbClr val="FFC000"/>
              </a:solidFill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 bwMode="auto">
          <a:xfrm>
            <a:off x="242640" y="1924164"/>
            <a:ext cx="8424936" cy="4385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75488" indent="-457200">
              <a:buFontTx/>
              <a:buAutoNum type="arabicPeriod"/>
            </a:pPr>
            <a:endParaRPr lang="ru-RU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2400" dirty="0" smtClean="0"/>
              <a:t>Есть ли дома интернет?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Какие сайты наиболее  посещаемы вами?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Смогли бы вы прожить без интернета один день?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Интернет для вас развлечение или источник знаний?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Помогает ли вам интернет в жизни?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Делаете ли вы гимнастику глаз и тела, сидя за компьютером?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Посещаете ли вы электронные магазины, супермаркеты?</a:t>
            </a:r>
          </a:p>
          <a:p>
            <a:pPr marL="18288" indent="0">
              <a:buFontTx/>
              <a:buNone/>
            </a:pPr>
            <a:endParaRPr lang="ru-RU" dirty="0" smtClean="0"/>
          </a:p>
          <a:p>
            <a:pPr marL="18288" indent="0">
              <a:buFontTx/>
              <a:buNone/>
            </a:pPr>
            <a:endParaRPr lang="ru-RU" dirty="0" smtClean="0"/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  <p:pic>
        <p:nvPicPr>
          <p:cNvPr id="7172" name="Picture 4" descr="C:\Users\Q\Documents\Картинки на 5!!!\КАРТИНКИ 8\РАБОТА, ПРОФЕССИИ\j028528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08905"/>
            <a:ext cx="1512168" cy="183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536" y="1030566"/>
            <a:ext cx="8229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Наше видео</a:t>
            </a:r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971600" y="2459969"/>
            <a:ext cx="3384376" cy="10357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6" name="img_0207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2120" y="2230895"/>
            <a:ext cx="1991883" cy="14939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3528" y="4198441"/>
            <a:ext cx="8260711" cy="24622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загрузили видео на</a:t>
            </a:r>
            <a:r>
              <a:rPr lang="en-U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YouTube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Наши ссылки:</a:t>
            </a:r>
          </a:p>
          <a:p>
            <a:pPr algn="ctr"/>
            <a:r>
              <a:rPr lang="en-U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5"/>
              </a:rPr>
              <a:t>http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5"/>
              </a:rPr>
              <a:t>://</a:t>
            </a:r>
            <a:r>
              <a:rPr lang="en-U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5"/>
              </a:rPr>
              <a:t>youtu.be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5"/>
              </a:rPr>
              <a:t>/</a:t>
            </a:r>
            <a:r>
              <a:rPr lang="en-U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5"/>
              </a:rPr>
              <a:t>YvMw3fqJGoQ</a:t>
            </a:r>
            <a:endParaRPr lang="en-US" sz="2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6"/>
              </a:rPr>
              <a:t>http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6"/>
              </a:rPr>
              <a:t>://</a:t>
            </a:r>
            <a:r>
              <a:rPr 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6"/>
              </a:rPr>
              <a:t>youtu.be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6"/>
              </a:rPr>
              <a:t>/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6"/>
              </a:rPr>
              <a:t>Rw_9AdxtkZI</a:t>
            </a:r>
            <a:endParaRPr lang="en-US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190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Q\Desktop\images_2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21088"/>
            <a:ext cx="2952328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endParaRPr lang="ru-RU" sz="3200">
              <a:solidFill>
                <a:schemeClr val="bg1"/>
              </a:solidFill>
            </a:endParaRPr>
          </a:p>
        </p:txBody>
      </p:sp>
      <p:sp>
        <p:nvSpPr>
          <p:cNvPr id="6" name="Заголовок 2"/>
          <p:cNvSpPr>
            <a:spLocks noGrp="1"/>
          </p:cNvSpPr>
          <p:nvPr>
            <p:ph type="body" idx="1"/>
          </p:nvPr>
        </p:nvSpPr>
        <p:spPr>
          <a:xfrm>
            <a:off x="971600" y="188640"/>
            <a:ext cx="7128792" cy="648295"/>
          </a:xfrm>
          <a:solidFill>
            <a:srgbClr val="C00000"/>
          </a:solidFill>
        </p:spPr>
        <p:txBody>
          <a:bodyPr/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FFFF00"/>
                </a:solidFill>
              </a:rPr>
              <a:t>Опрос показал: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 bwMode="auto">
          <a:xfrm>
            <a:off x="600990" y="908720"/>
            <a:ext cx="8147474" cy="69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ru-RU" sz="2400" dirty="0" smtClean="0"/>
              <a:t>Из  55 человек все 100% подключены к интернету!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Наиболее посещаемые сайты одноклассники, </a:t>
            </a:r>
            <a:r>
              <a:rPr lang="en-US" sz="2400" dirty="0" smtClean="0"/>
              <a:t>mail</a:t>
            </a:r>
            <a:r>
              <a:rPr lang="ru-RU" sz="2400" dirty="0" smtClean="0"/>
              <a:t> и мой мир.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Прожить без интернета один день смогут 50%, а остальные 50% ответили, что не смогут!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50/50 используют интернет как для развлечения, так и в целях повышения знаний.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Из  55 человек все 100% ответили, что интернет безусловно помогает в жизни.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Гимнастику для глаз и тела выполняют только 45% остальные просто  забывают.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Электронные магазины и  </a:t>
            </a:r>
          </a:p>
          <a:p>
            <a:pPr marL="0" indent="0">
              <a:buNone/>
            </a:pPr>
            <a:r>
              <a:rPr lang="ru-RU" sz="2400" dirty="0" smtClean="0"/>
              <a:t>               супермаркеты</a:t>
            </a:r>
          </a:p>
          <a:p>
            <a:pPr marL="0" indent="0">
              <a:buNone/>
            </a:pPr>
            <a:r>
              <a:rPr lang="ru-RU" sz="2400" dirty="0" smtClean="0"/>
              <a:t>               посещает 80%.</a:t>
            </a:r>
          </a:p>
          <a:p>
            <a:pPr>
              <a:buFont typeface="Wingdings" pitchFamily="2" charset="2"/>
              <a:buChar char="v"/>
            </a:pPr>
            <a:endParaRPr lang="ru-RU" sz="2400" dirty="0" smtClean="0"/>
          </a:p>
          <a:p>
            <a:pPr>
              <a:buFont typeface="Wingdings" pitchFamily="2" charset="2"/>
              <a:buChar char="v"/>
            </a:pPr>
            <a:endParaRPr lang="ru-RU" sz="2400" dirty="0"/>
          </a:p>
        </p:txBody>
      </p:sp>
      <p:sp>
        <p:nvSpPr>
          <p:cNvPr id="10" name="Стрелка вниз 9"/>
          <p:cNvSpPr/>
          <p:nvPr/>
        </p:nvSpPr>
        <p:spPr>
          <a:xfrm rot="16200000">
            <a:off x="4723676" y="5401804"/>
            <a:ext cx="1095518" cy="1193417"/>
          </a:xfrm>
          <a:prstGeom prst="down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229600" cy="934142"/>
          </a:xfrm>
          <a:solidFill>
            <a:schemeClr val="accent6"/>
          </a:solidFill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2. Выяснили, в чем заключается электронная коммерция?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И чем она привлекательна для людей?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Объект 7"/>
          <p:cNvSpPr txBox="1">
            <a:spLocks noGrp="1"/>
          </p:cNvSpPr>
          <p:nvPr>
            <p:ph idx="1"/>
          </p:nvPr>
        </p:nvSpPr>
        <p:spPr>
          <a:xfrm>
            <a:off x="0" y="1556792"/>
            <a:ext cx="7524328" cy="4598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ru-RU" sz="2000" dirty="0" smtClean="0"/>
              <a:t>   </a:t>
            </a:r>
            <a:r>
              <a:rPr lang="ru-RU" sz="2400" dirty="0" smtClean="0"/>
              <a:t>Что бы  ответить на данный вопрос мы прочитали множество интересной информации с с различных источников и сделали вывод, что  электронная коммерция имеет различные направления: хостинг, реклама, доски объявлений, интернет-аукционы, интернет-магазины и супермаркеты  интернет-рынки и многое другое. Всё это привлекает внимание людей и упрощает поиск необходимой для них вещи!</a:t>
            </a:r>
          </a:p>
          <a:p>
            <a:pPr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Число  людей «любителей» интернет- магазинов растет с каждым годом!</a:t>
            </a:r>
            <a:endParaRPr lang="ru-RU" sz="2400" dirty="0"/>
          </a:p>
        </p:txBody>
      </p:sp>
      <p:pic>
        <p:nvPicPr>
          <p:cNvPr id="9" name="Picture 2" descr="C:\Users\Q\Documents\Картинки на 5!!!\89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628800"/>
            <a:ext cx="171222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Q\Desktop\images_1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060" y="4852144"/>
            <a:ext cx="2174354" cy="200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Q\Desktop\images_1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24745"/>
            <a:ext cx="5933629" cy="542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Вывод: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 bwMode="auto">
          <a:xfrm>
            <a:off x="-32140" y="1124744"/>
            <a:ext cx="9176139" cy="3873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8288" indent="457200">
              <a:buFontTx/>
              <a:buNone/>
            </a:pPr>
            <a:r>
              <a:rPr lang="ru-RU" dirty="0" smtClean="0">
                <a:solidFill>
                  <a:srgbClr val="002060"/>
                </a:solidFill>
              </a:rPr>
              <a:t>Проведя исследование мы сделали вывод, что люди привыкли к интернету, привыкли что всегда можно  найти  множество   информации и в  любое время суток. Не выходя из дома отправлять письма, разговаривать с друзьями, посещать выставки, музеи, совершать покупки от носков до квартиры или  автомобиля!</a:t>
            </a:r>
          </a:p>
          <a:p>
            <a:pPr marL="18288" indent="457200">
              <a:buFontTx/>
              <a:buNone/>
            </a:pPr>
            <a:r>
              <a:rPr lang="ru-RU" dirty="0" smtClean="0">
                <a:solidFill>
                  <a:srgbClr val="002060"/>
                </a:solidFill>
              </a:rPr>
              <a:t>И действительно, современное общество не представляют своей жизни без интернета и называют его своей </a:t>
            </a:r>
            <a:r>
              <a:rPr lang="ru-RU" dirty="0" smtClean="0">
                <a:solidFill>
                  <a:srgbClr val="C00000"/>
                </a:solidFill>
              </a:rPr>
              <a:t>«правой рукой»</a:t>
            </a:r>
            <a:r>
              <a:rPr lang="ru-RU" dirty="0" smtClean="0">
                <a:solidFill>
                  <a:srgbClr val="002060"/>
                </a:solidFill>
              </a:rPr>
              <a:t>!    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Интернет">
  <a:themeElements>
    <a:clrScheme name="Интернет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Интернет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Интернет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Интернет</Template>
  <TotalTime>325</TotalTime>
  <Words>423</Words>
  <Application>Microsoft Office PowerPoint</Application>
  <PresentationFormat>Экран (4:3)</PresentationFormat>
  <Paragraphs>57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Интернет</vt:lpstr>
      <vt:lpstr>Презентация PowerPoint</vt:lpstr>
      <vt:lpstr>Проблемный вопрос:</vt:lpstr>
      <vt:lpstr>Наша гипотеза:</vt:lpstr>
      <vt:lpstr>Презентация PowerPoint</vt:lpstr>
      <vt:lpstr>Презентация PowerPoint</vt:lpstr>
      <vt:lpstr>Презентация PowerPoint</vt:lpstr>
      <vt:lpstr>Презентация PowerPoint</vt:lpstr>
      <vt:lpstr>2. Выяснили, в чем заключается электронная коммерция? И чем она привлекательна для людей?  </vt:lpstr>
      <vt:lpstr>Вывод:</vt:lpstr>
      <vt:lpstr>Источники: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Q</dc:creator>
  <cp:lastModifiedBy>Q</cp:lastModifiedBy>
  <cp:revision>20</cp:revision>
  <dcterms:created xsi:type="dcterms:W3CDTF">2012-02-29T07:25:45Z</dcterms:created>
  <dcterms:modified xsi:type="dcterms:W3CDTF">2012-03-14T01:31:09Z</dcterms:modified>
</cp:coreProperties>
</file>