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688F7-A333-437D-BF1C-FD1C289295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8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20AB5-6997-4D8E-9941-0A30D347AD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4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77732-FF25-4C5E-8802-18CC9B62C1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38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330A-FFEA-47C9-AEDD-A11E9FB3C0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56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00819-4238-4FA3-B4DC-04CFB1E1E9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370B-97DF-4005-BBBA-A9C5848B39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3CA3-25AE-4747-B937-5316B22067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92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2D492-A595-4FBF-8C44-F06E850B99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9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9AA24-ABCA-4B83-BCA1-F31F254319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7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33B90-62A5-46AC-9512-09DE07DBF1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8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49E7D-2CAA-40A7-B5A0-B0A26D9185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57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7BD6E1-11A3-4E8A-BDB0-EAB44C4A851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ernetskiy.ru/" TargetMode="External"/><Relationship Id="rId3" Type="http://schemas.openxmlformats.org/officeDocument/2006/relationships/hyperlink" Target="http://www.iphosting.ru/" TargetMode="External"/><Relationship Id="rId7" Type="http://schemas.openxmlformats.org/officeDocument/2006/relationships/hyperlink" Target="http://www.sernam.ru/" TargetMode="External"/><Relationship Id="rId2" Type="http://schemas.openxmlformats.org/officeDocument/2006/relationships/hyperlink" Target="http://www.wikipedi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streferat.ru/" TargetMode="External"/><Relationship Id="rId5" Type="http://schemas.openxmlformats.org/officeDocument/2006/relationships/hyperlink" Target="http://www.referat.resurs.kz/" TargetMode="External"/><Relationship Id="rId10" Type="http://schemas.openxmlformats.org/officeDocument/2006/relationships/hyperlink" Target="http://www.nethistory.ru/" TargetMode="External"/><Relationship Id="rId4" Type="http://schemas.openxmlformats.org/officeDocument/2006/relationships/hyperlink" Target="http://www.lyubov-otnosheniya.ru/" TargetMode="External"/><Relationship Id="rId9" Type="http://schemas.openxmlformats.org/officeDocument/2006/relationships/hyperlink" Target="http://www.nivasposad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1960" y="2852738"/>
            <a:ext cx="4744715" cy="165638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Группа журналистов, аналитиков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Учащиеся 10 класса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475656" y="0"/>
            <a:ext cx="6120679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6000" b="1" i="1" dirty="0" smtClean="0">
                <a:solidFill>
                  <a:srgbClr val="FF0000"/>
                </a:solidFill>
              </a:rPr>
              <a:t>Наш помощник </a:t>
            </a:r>
            <a:br>
              <a:rPr lang="ru-RU" sz="6000" b="1" i="1" dirty="0" smtClean="0">
                <a:solidFill>
                  <a:srgbClr val="FF0000"/>
                </a:solidFill>
              </a:rPr>
            </a:br>
            <a:r>
              <a:rPr lang="ru-RU" sz="6000" b="1" i="1" dirty="0" smtClean="0">
                <a:solidFill>
                  <a:srgbClr val="FF0000"/>
                </a:solidFill>
              </a:rPr>
              <a:t>интернет!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7" name="Picture 3" descr="i0з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7"/>
            <a:ext cx="4355976" cy="434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6ECFF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Литература: 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2"/>
              </a:rPr>
              <a:t>www.wikipedia.ru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3"/>
              </a:rPr>
              <a:t>www.iphosting.ru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4"/>
              </a:rPr>
              <a:t>www.Lyubov-otnosheniya.ru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5"/>
              </a:rPr>
              <a:t>www.referat.resurs.kz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6"/>
              </a:rPr>
              <a:t>www.BestReferat.ru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7"/>
              </a:rPr>
              <a:t>www.sernam.ru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8"/>
              </a:rPr>
              <a:t>www.chernetskiy.ru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9"/>
              </a:rPr>
              <a:t>www.nivasposad.ru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10"/>
              </a:rPr>
              <a:t>www.Nethistory.ru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8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274638"/>
            <a:ext cx="6707088" cy="777875"/>
          </a:xfrm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6" name="Picture 4" descr="C:\Users\Q\Desktop\картигнки\скриншот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23"/>
            <a:ext cx="9144000" cy="686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84874" y="1124744"/>
            <a:ext cx="640871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Проблемный вопрос: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428999"/>
            <a:ext cx="734481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Книга это хорошо,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 в интернете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ЛУЧШЕ?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274638"/>
            <a:ext cx="5842992" cy="777875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Наша гипотеза: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3238"/>
            <a:ext cx="8568952" cy="4824412"/>
          </a:xfrm>
        </p:spPr>
        <p:txBody>
          <a:bodyPr/>
          <a:lstStyle/>
          <a:p>
            <a:pPr marL="0" indent="457200">
              <a:buNone/>
            </a:pPr>
            <a:r>
              <a:rPr lang="ru-RU" dirty="0">
                <a:solidFill>
                  <a:schemeClr val="bg1"/>
                </a:solidFill>
              </a:rPr>
              <a:t>Р</a:t>
            </a:r>
            <a:r>
              <a:rPr lang="ru-RU" dirty="0" smtClean="0">
                <a:solidFill>
                  <a:schemeClr val="bg1"/>
                </a:solidFill>
              </a:rPr>
              <a:t>аньше чтобы, приготовиться к урокам,  школьники ходили в библиотеки , а  сейчас библиотеки пусты!</a:t>
            </a:r>
          </a:p>
          <a:p>
            <a:pPr marL="0" indent="457200">
              <a:buNone/>
            </a:pPr>
            <a:r>
              <a:rPr lang="ru-RU" dirty="0" smtClean="0">
                <a:solidFill>
                  <a:schemeClr val="bg1"/>
                </a:solidFill>
              </a:rPr>
              <a:t>Современный школьник нашёл новый источник знаний.</a:t>
            </a:r>
          </a:p>
          <a:p>
            <a:pPr marL="0" indent="457200">
              <a:buNone/>
            </a:pPr>
            <a:r>
              <a:rPr lang="ru-RU" dirty="0" smtClean="0">
                <a:solidFill>
                  <a:schemeClr val="bg1"/>
                </a:solidFill>
              </a:rPr>
              <a:t>Он променял книгу на ИНТЕРНЕТ!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100" name="Picture 4" descr="C:\Users\Q\Documents\Картинки на 5!!!\34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4048"/>
            <a:ext cx="2076822" cy="171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Q\Documents\Картинки на 5!!!\в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14480"/>
            <a:ext cx="2179663" cy="174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Штриховая стрелка вправо 1"/>
          <p:cNvSpPr/>
          <p:nvPr/>
        </p:nvSpPr>
        <p:spPr>
          <a:xfrm>
            <a:off x="2339752" y="5229200"/>
            <a:ext cx="3600400" cy="1224136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Багетная рамка 2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628800"/>
            <a:ext cx="763284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Наши </a:t>
            </a:r>
          </a:p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исследования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4" name="Picture 4" descr="C:\Users\Q\Documents\Картинки на 5!!!\е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14424"/>
            <a:ext cx="2016224" cy="238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Q\Documents\Картинки на 5!!!\картинки для презентаций\i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29112"/>
            <a:ext cx="2520280" cy="184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CIM\144_FUJI\DSCF44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09120"/>
            <a:ext cx="313184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147248" cy="129614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66"/>
                </a:solidFill>
              </a:rPr>
              <a:t>1. Необходимо выяснить, в чём же  </a:t>
            </a:r>
            <a:r>
              <a:rPr lang="ru-RU" dirty="0" smtClean="0">
                <a:solidFill>
                  <a:srgbClr val="FF0066"/>
                </a:solidFill>
              </a:rPr>
              <a:t>«сила» </a:t>
            </a:r>
            <a:r>
              <a:rPr lang="ru-RU" dirty="0" smtClean="0">
                <a:solidFill>
                  <a:srgbClr val="FF0066"/>
                </a:solidFill>
              </a:rPr>
              <a:t>ИНТЕРНЕТА?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3238"/>
            <a:ext cx="8435280" cy="48244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Чтобы ответить на данный вопрос, мы проанализировали множество источников на тему «Всемирная паутина»;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Приготовили доклад на тему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 «Интернет»;  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Окунулись в историю создания Интернета и подготовили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на эту тему </a:t>
            </a:r>
            <a:r>
              <a:rPr lang="ru-RU" dirty="0" smtClean="0">
                <a:solidFill>
                  <a:schemeClr val="bg1"/>
                </a:solidFill>
              </a:rPr>
              <a:t>презентацию.</a:t>
            </a:r>
          </a:p>
        </p:txBody>
      </p:sp>
      <p:pic>
        <p:nvPicPr>
          <p:cNvPr id="6148" name="Picture 4" descr="C:\Users\Q\Documents\Картинки на 5!!!\картинки для презентаций\2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352676"/>
            <a:ext cx="1728192" cy="165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274638"/>
            <a:ext cx="6491064" cy="777875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FFFF00"/>
                </a:solidFill>
              </a:rPr>
              <a:t>Мы выяснили: 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4464794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Ч</a:t>
            </a:r>
            <a:r>
              <a:rPr lang="ru-RU" sz="4000" dirty="0" smtClean="0">
                <a:solidFill>
                  <a:schemeClr val="bg1"/>
                </a:solidFill>
              </a:rPr>
              <a:t>то «сила» Интернета заключается в огромной базе информации, касающейся </a:t>
            </a:r>
            <a:r>
              <a:rPr lang="ru-RU" sz="4000" dirty="0" smtClean="0">
                <a:solidFill>
                  <a:schemeClr val="bg1"/>
                </a:solidFill>
              </a:rPr>
              <a:t>абсолютно всех   </a:t>
            </a:r>
            <a:r>
              <a:rPr lang="ru-RU" sz="4000" dirty="0" smtClean="0">
                <a:solidFill>
                  <a:schemeClr val="bg1"/>
                </a:solidFill>
              </a:rPr>
              <a:t>сфер деятельности человека. Пользоваться интернетом удобно, легко и доступно в любой точке мире. 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F:\DCIM\144_FUJI\DSCF44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10761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435280" cy="141277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2. Провели социальный опрос жителей города Лесозаводска.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7715200" cy="496885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Наши вопросы: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У вас есть дома интернет?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Вы читаете книги?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Посещаете библиотеки?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Как вы думайте, интернет  хорошо или плохо?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Может ли интернет заменить человеку книгу?</a:t>
            </a:r>
          </a:p>
          <a:p>
            <a:pPr marL="514350" indent="-514350"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6" name="Picture 4" descr="C:\Users\Q\Documents\Картинки на 5!!!\КАРТИНКИ 8\РАБОТА, ПРОФЕССИИ\j02852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123" y="1268760"/>
            <a:ext cx="312034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274638"/>
            <a:ext cx="6491064" cy="777875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FFFF00"/>
                </a:solidFill>
              </a:rPr>
              <a:t> Мы выяснили: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7632848" cy="5040858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У 50 человек опрошенных дома есть интернет;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Книги читает только 53%;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Библиотеки посещают -22 человека, а  школьники ответили, что посещают библиотеки в большинстве случаев только по подготовке к урокам!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Жители города ответили, что интернет как хорошо, так и плохо 50 на 50;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Более взрослое поколение отвечало категорически, что интернет никогда не заменит книгу, а молодые люди отвечали, что скоро так и произойдёт!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220" name="Picture 4" descr="C:\Users\Q\Documents\Картинки на 5!!!\КАРТИНКИ 8\РАБОТА, ПРОФЕССИИ\j02838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76100"/>
            <a:ext cx="2411760" cy="178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147248" cy="777875"/>
          </a:xfrm>
        </p:spPr>
        <p:txBody>
          <a:bodyPr/>
          <a:lstStyle/>
          <a:p>
            <a:r>
              <a:rPr lang="ru-RU" sz="7200" b="1" i="1" dirty="0" smtClean="0">
                <a:solidFill>
                  <a:srgbClr val="FFFF00"/>
                </a:solidFill>
              </a:rPr>
              <a:t>Вывод:</a:t>
            </a:r>
            <a:endParaRPr lang="ru-RU" sz="7200" b="1" i="1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435280" cy="525688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Проанализировав</a:t>
            </a:r>
            <a:r>
              <a:rPr lang="ru-RU" dirty="0" smtClean="0">
                <a:solidFill>
                  <a:schemeClr val="bg1"/>
                </a:solidFill>
              </a:rPr>
              <a:t> различную  информацию и проведя опрос жителей города, мы сделали вывод, что  современная молодёжь предпочитает найти ответы на интересующие вопросы именно в Интернете. Более того, посещение библиотек они считают не актуальным занятием!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Старшее же поколение считает, что книга некогда не исчерпает свою значимость в жизни человека!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рем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Время</Template>
  <TotalTime>359</TotalTime>
  <Words>326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Время</vt:lpstr>
      <vt:lpstr>Презентация PowerPoint</vt:lpstr>
      <vt:lpstr>Презентация PowerPoint</vt:lpstr>
      <vt:lpstr>Наша гипотеза:</vt:lpstr>
      <vt:lpstr>Презентация PowerPoint</vt:lpstr>
      <vt:lpstr>1. Необходимо выяснить, в чём же  «сила» ИНТЕРНЕТА?</vt:lpstr>
      <vt:lpstr>Мы выяснили: </vt:lpstr>
      <vt:lpstr>2. Провели социальный опрос жителей города Лесозаводска.</vt:lpstr>
      <vt:lpstr> Мы выяснили:</vt:lpstr>
      <vt:lpstr>Вывод:</vt:lpstr>
      <vt:lpstr>Литература: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</dc:creator>
  <cp:lastModifiedBy>Q</cp:lastModifiedBy>
  <cp:revision>15</cp:revision>
  <dcterms:created xsi:type="dcterms:W3CDTF">2012-02-29T08:05:34Z</dcterms:created>
  <dcterms:modified xsi:type="dcterms:W3CDTF">2012-03-12T06:21:01Z</dcterms:modified>
</cp:coreProperties>
</file>