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68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7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61F69-5255-49EE-B906-539B667610E6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912B723D-3E18-40F7-9741-8069FDCFF54D}">
      <dgm:prSet phldrT="[Текст]" phldr="1"/>
      <dgm:spPr>
        <a:ln w="349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>
            <a:ln>
              <a:noFill/>
            </a:ln>
          </a:endParaRPr>
        </a:p>
      </dgm:t>
    </dgm:pt>
    <dgm:pt modelId="{2E7060B8-DFF2-438F-AF6F-F44F7C4262D2}" type="parTrans" cxnId="{C2999A9F-232E-4D08-837C-A6B2B8AC3779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721BF931-CD14-4A8A-87F8-7E2AF80695BB}" type="sibTrans" cxnId="{C2999A9F-232E-4D08-837C-A6B2B8AC3779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E953688C-D060-493C-A5C6-4A1F6BC3BA38}">
      <dgm:prSet phldrT="[Текст]" phldr="1"/>
      <dgm:spPr>
        <a:ln w="349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>
            <a:ln>
              <a:noFill/>
            </a:ln>
          </a:endParaRPr>
        </a:p>
      </dgm:t>
    </dgm:pt>
    <dgm:pt modelId="{92EFF79F-1E6E-437A-B839-6374658BF1AD}" type="parTrans" cxnId="{AA54E356-FE8A-4D56-8822-0628D9D4CED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158883B0-C9DC-41AE-8845-6AE13F909C59}" type="sibTrans" cxnId="{AA54E356-FE8A-4D56-8822-0628D9D4CED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4FBF73D7-2C0D-47D6-A65B-21DEB27ECF43}" type="pres">
      <dgm:prSet presAssocID="{99961F69-5255-49EE-B906-539B667610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978F9-52C8-4D4A-AF87-E1D6BDDF71CA}" type="pres">
      <dgm:prSet presAssocID="{912B723D-3E18-40F7-9741-8069FDCFF54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8CD75-37D1-496E-8727-165D7A2FFCDC}" type="pres">
      <dgm:prSet presAssocID="{E953688C-D060-493C-A5C6-4A1F6BC3BA3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3B5AD-3CA8-4CF3-8D3D-F1B356632CE9}" type="presOf" srcId="{912B723D-3E18-40F7-9741-8069FDCFF54D}" destId="{345978F9-52C8-4D4A-AF87-E1D6BDDF71CA}" srcOrd="0" destOrd="0" presId="urn:microsoft.com/office/officeart/2005/8/layout/arrow5"/>
    <dgm:cxn modelId="{255483ED-2A6F-44AE-BAAE-623F823A4A20}" type="presOf" srcId="{99961F69-5255-49EE-B906-539B667610E6}" destId="{4FBF73D7-2C0D-47D6-A65B-21DEB27ECF43}" srcOrd="0" destOrd="0" presId="urn:microsoft.com/office/officeart/2005/8/layout/arrow5"/>
    <dgm:cxn modelId="{C2999A9F-232E-4D08-837C-A6B2B8AC3779}" srcId="{99961F69-5255-49EE-B906-539B667610E6}" destId="{912B723D-3E18-40F7-9741-8069FDCFF54D}" srcOrd="0" destOrd="0" parTransId="{2E7060B8-DFF2-438F-AF6F-F44F7C4262D2}" sibTransId="{721BF931-CD14-4A8A-87F8-7E2AF80695BB}"/>
    <dgm:cxn modelId="{AA54E356-FE8A-4D56-8822-0628D9D4CED7}" srcId="{99961F69-5255-49EE-B906-539B667610E6}" destId="{E953688C-D060-493C-A5C6-4A1F6BC3BA38}" srcOrd="1" destOrd="0" parTransId="{92EFF79F-1E6E-437A-B839-6374658BF1AD}" sibTransId="{158883B0-C9DC-41AE-8845-6AE13F909C59}"/>
    <dgm:cxn modelId="{658C8D9E-303C-4A67-A0BF-560F4F7A1BBA}" type="presOf" srcId="{E953688C-D060-493C-A5C6-4A1F6BC3BA38}" destId="{CB68CD75-37D1-496E-8727-165D7A2FFCDC}" srcOrd="0" destOrd="0" presId="urn:microsoft.com/office/officeart/2005/8/layout/arrow5"/>
    <dgm:cxn modelId="{B11A30C4-A263-4129-9020-75D2538854F3}" type="presParOf" srcId="{4FBF73D7-2C0D-47D6-A65B-21DEB27ECF43}" destId="{345978F9-52C8-4D4A-AF87-E1D6BDDF71CA}" srcOrd="0" destOrd="0" presId="urn:microsoft.com/office/officeart/2005/8/layout/arrow5"/>
    <dgm:cxn modelId="{45990B7A-A594-4E2E-AFB8-AF48249E847F}" type="presParOf" srcId="{4FBF73D7-2C0D-47D6-A65B-21DEB27ECF43}" destId="{CB68CD75-37D1-496E-8727-165D7A2FFCDC}" srcOrd="1" destOrd="0" presId="urn:microsoft.com/office/officeart/2005/8/layout/arrow5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DB27D-0703-499D-BE9B-F58044D8593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E78CF-C6D4-4394-A944-CA42A7A5D34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600" b="1" dirty="0" smtClean="0"/>
            <a:t>Читатель</a:t>
          </a:r>
          <a:r>
            <a:rPr lang="ru-RU" sz="3600" dirty="0" smtClean="0"/>
            <a:t> </a:t>
          </a:r>
          <a:endParaRPr lang="ru-RU" sz="3600" dirty="0"/>
        </a:p>
      </dgm:t>
    </dgm:pt>
    <dgm:pt modelId="{26E6358A-EB4E-4E3B-86E8-04C5152B528C}" type="parTrans" cxnId="{E2D41FA7-1C4E-455C-A54D-8493BC1632A0}">
      <dgm:prSet/>
      <dgm:spPr/>
      <dgm:t>
        <a:bodyPr/>
        <a:lstStyle/>
        <a:p>
          <a:endParaRPr lang="ru-RU"/>
        </a:p>
      </dgm:t>
    </dgm:pt>
    <dgm:pt modelId="{42B70244-9DBC-4F4B-84C0-B34DDCA544B6}" type="sibTrans" cxnId="{E2D41FA7-1C4E-455C-A54D-8493BC1632A0}">
      <dgm:prSet/>
      <dgm:spPr/>
      <dgm:t>
        <a:bodyPr/>
        <a:lstStyle/>
        <a:p>
          <a:endParaRPr lang="ru-RU"/>
        </a:p>
      </dgm:t>
    </dgm:pt>
    <dgm:pt modelId="{77530481-0D63-4FEB-A3C7-C7A5F9B43091}">
      <dgm:prSet phldrT="[Текст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4000" b="1" dirty="0" smtClean="0"/>
            <a:t>Герои</a:t>
          </a:r>
          <a:r>
            <a:rPr lang="ru-RU" sz="3600" dirty="0" smtClean="0"/>
            <a:t> </a:t>
          </a:r>
          <a:endParaRPr lang="ru-RU" sz="3600" dirty="0"/>
        </a:p>
      </dgm:t>
    </dgm:pt>
    <dgm:pt modelId="{A05E8EAF-28C3-4EC6-9C00-361F5C8D5FF5}" type="parTrans" cxnId="{69895372-D2BE-42B4-9063-64ADE0C545E8}">
      <dgm:prSet/>
      <dgm:spPr/>
      <dgm:t>
        <a:bodyPr/>
        <a:lstStyle/>
        <a:p>
          <a:endParaRPr lang="ru-RU"/>
        </a:p>
      </dgm:t>
    </dgm:pt>
    <dgm:pt modelId="{BD5F0291-1C7B-4C50-8701-D7D6109B87DD}" type="sibTrans" cxnId="{69895372-D2BE-42B4-9063-64ADE0C545E8}">
      <dgm:prSet/>
      <dgm:spPr/>
      <dgm:t>
        <a:bodyPr/>
        <a:lstStyle/>
        <a:p>
          <a:endParaRPr lang="ru-RU"/>
        </a:p>
      </dgm:t>
    </dgm:pt>
    <dgm:pt modelId="{E09CE801-D301-4E5A-9323-E528F9E86378}">
      <dgm:prSet phldrT="[Текст]" custT="1"/>
      <dgm:spPr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000" b="1" dirty="0" smtClean="0"/>
            <a:t>Автор </a:t>
          </a:r>
          <a:endParaRPr lang="ru-RU" sz="4000" b="1" dirty="0"/>
        </a:p>
      </dgm:t>
    </dgm:pt>
    <dgm:pt modelId="{95BAB085-77EA-415E-895C-4F832C9A8493}" type="parTrans" cxnId="{6395AEC2-8DD3-4EBD-A5AF-835C847744A2}">
      <dgm:prSet/>
      <dgm:spPr/>
      <dgm:t>
        <a:bodyPr/>
        <a:lstStyle/>
        <a:p>
          <a:endParaRPr lang="ru-RU"/>
        </a:p>
      </dgm:t>
    </dgm:pt>
    <dgm:pt modelId="{BECE1B98-8BDC-49BB-B2A4-82C2FCC29420}" type="sibTrans" cxnId="{6395AEC2-8DD3-4EBD-A5AF-835C847744A2}">
      <dgm:prSet/>
      <dgm:spPr/>
      <dgm:t>
        <a:bodyPr/>
        <a:lstStyle/>
        <a:p>
          <a:endParaRPr lang="ru-RU"/>
        </a:p>
      </dgm:t>
    </dgm:pt>
    <dgm:pt modelId="{5E8FB4FE-3930-4069-AE60-F06D205A97A8}" type="pres">
      <dgm:prSet presAssocID="{E64DB27D-0703-499D-BE9B-F58044D859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F64BD0-5D65-4747-9695-87561002D984}" type="pres">
      <dgm:prSet presAssocID="{46BE78CF-C6D4-4394-A944-CA42A7A5D34E}" presName="Name5" presStyleLbl="vennNode1" presStyleIdx="0" presStyleCnt="3" custScaleX="118910" custLinFactNeighborX="12220" custLinFactNeighborY="-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4DB13-CE38-47BC-AE46-4760C84C8DE3}" type="pres">
      <dgm:prSet presAssocID="{42B70244-9DBC-4F4B-84C0-B34DDCA544B6}" presName="space" presStyleCnt="0"/>
      <dgm:spPr/>
    </dgm:pt>
    <dgm:pt modelId="{61094096-36BE-4CDE-9FEA-A52B9D2D9EFC}" type="pres">
      <dgm:prSet presAssocID="{77530481-0D63-4FEB-A3C7-C7A5F9B4309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B2676-CDF4-4AC9-8C2D-C1E479BA11D2}" type="pres">
      <dgm:prSet presAssocID="{BD5F0291-1C7B-4C50-8701-D7D6109B87DD}" presName="space" presStyleCnt="0"/>
      <dgm:spPr/>
    </dgm:pt>
    <dgm:pt modelId="{DB6887BF-9C1C-4BE4-97AB-26E3D823CCCF}" type="pres">
      <dgm:prSet presAssocID="{E09CE801-D301-4E5A-9323-E528F9E8637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EB079-6758-4E9E-B327-5C3C7FFBE2EC}" type="presOf" srcId="{E09CE801-D301-4E5A-9323-E528F9E86378}" destId="{DB6887BF-9C1C-4BE4-97AB-26E3D823CCCF}" srcOrd="0" destOrd="0" presId="urn:microsoft.com/office/officeart/2005/8/layout/venn3"/>
    <dgm:cxn modelId="{E2D41FA7-1C4E-455C-A54D-8493BC1632A0}" srcId="{E64DB27D-0703-499D-BE9B-F58044D8593F}" destId="{46BE78CF-C6D4-4394-A944-CA42A7A5D34E}" srcOrd="0" destOrd="0" parTransId="{26E6358A-EB4E-4E3B-86E8-04C5152B528C}" sibTransId="{42B70244-9DBC-4F4B-84C0-B34DDCA544B6}"/>
    <dgm:cxn modelId="{DF960CDB-96C1-4392-BDC0-C95AFA30873E}" type="presOf" srcId="{77530481-0D63-4FEB-A3C7-C7A5F9B43091}" destId="{61094096-36BE-4CDE-9FEA-A52B9D2D9EFC}" srcOrd="0" destOrd="0" presId="urn:microsoft.com/office/officeart/2005/8/layout/venn3"/>
    <dgm:cxn modelId="{69895372-D2BE-42B4-9063-64ADE0C545E8}" srcId="{E64DB27D-0703-499D-BE9B-F58044D8593F}" destId="{77530481-0D63-4FEB-A3C7-C7A5F9B43091}" srcOrd="1" destOrd="0" parTransId="{A05E8EAF-28C3-4EC6-9C00-361F5C8D5FF5}" sibTransId="{BD5F0291-1C7B-4C50-8701-D7D6109B87DD}"/>
    <dgm:cxn modelId="{6395AEC2-8DD3-4EBD-A5AF-835C847744A2}" srcId="{E64DB27D-0703-499D-BE9B-F58044D8593F}" destId="{E09CE801-D301-4E5A-9323-E528F9E86378}" srcOrd="2" destOrd="0" parTransId="{95BAB085-77EA-415E-895C-4F832C9A8493}" sibTransId="{BECE1B98-8BDC-49BB-B2A4-82C2FCC29420}"/>
    <dgm:cxn modelId="{1F991A19-DD06-4B3F-9BED-3B25FD3BE811}" type="presOf" srcId="{E64DB27D-0703-499D-BE9B-F58044D8593F}" destId="{5E8FB4FE-3930-4069-AE60-F06D205A97A8}" srcOrd="0" destOrd="0" presId="urn:microsoft.com/office/officeart/2005/8/layout/venn3"/>
    <dgm:cxn modelId="{EA8DC6A6-0C6C-417B-AD31-6ECBF542E2BD}" type="presOf" srcId="{46BE78CF-C6D4-4394-A944-CA42A7A5D34E}" destId="{6BF64BD0-5D65-4747-9695-87561002D984}" srcOrd="0" destOrd="0" presId="urn:microsoft.com/office/officeart/2005/8/layout/venn3"/>
    <dgm:cxn modelId="{569E0439-8E34-492B-8E17-4A3843CBA9CF}" type="presParOf" srcId="{5E8FB4FE-3930-4069-AE60-F06D205A97A8}" destId="{6BF64BD0-5D65-4747-9695-87561002D984}" srcOrd="0" destOrd="0" presId="urn:microsoft.com/office/officeart/2005/8/layout/venn3"/>
    <dgm:cxn modelId="{B0A1E3CD-6340-4247-8121-3ED6DCE8E8C8}" type="presParOf" srcId="{5E8FB4FE-3930-4069-AE60-F06D205A97A8}" destId="{12C4DB13-CE38-47BC-AE46-4760C84C8DE3}" srcOrd="1" destOrd="0" presId="urn:microsoft.com/office/officeart/2005/8/layout/venn3"/>
    <dgm:cxn modelId="{7749144F-4485-4014-A578-F34A309103EB}" type="presParOf" srcId="{5E8FB4FE-3930-4069-AE60-F06D205A97A8}" destId="{61094096-36BE-4CDE-9FEA-A52B9D2D9EFC}" srcOrd="2" destOrd="0" presId="urn:microsoft.com/office/officeart/2005/8/layout/venn3"/>
    <dgm:cxn modelId="{75C6A404-0520-465E-A387-3E7698F69187}" type="presParOf" srcId="{5E8FB4FE-3930-4069-AE60-F06D205A97A8}" destId="{43AB2676-CDF4-4AC9-8C2D-C1E479BA11D2}" srcOrd="3" destOrd="0" presId="urn:microsoft.com/office/officeart/2005/8/layout/venn3"/>
    <dgm:cxn modelId="{78C7A597-ECCC-4254-AF9B-4E74640444CC}" type="presParOf" srcId="{5E8FB4FE-3930-4069-AE60-F06D205A97A8}" destId="{DB6887BF-9C1C-4BE4-97AB-26E3D823CCCF}" srcOrd="4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25A9E-3223-49EE-B363-4A8ED7F715E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FAF084B0-1833-4C94-8D34-2436022206E5}">
      <dgm:prSet phldrT="[Текст]" custT="1"/>
      <dgm:spPr/>
      <dgm:t>
        <a:bodyPr/>
        <a:lstStyle/>
        <a:p>
          <a:r>
            <a:rPr lang="ru-RU" sz="2400" dirty="0" smtClean="0"/>
            <a:t>Какое у него было жалкое, доброе, виноватое лицо…</a:t>
          </a:r>
          <a:endParaRPr lang="ru-RU" sz="2400" dirty="0"/>
        </a:p>
      </dgm:t>
    </dgm:pt>
    <dgm:pt modelId="{FD33A7EC-0966-4DE2-B4BB-978CD6ADE06F}" type="parTrans" cxnId="{D12B5523-F590-4A72-A3D8-DBA08E8AA6D4}">
      <dgm:prSet/>
      <dgm:spPr/>
      <dgm:t>
        <a:bodyPr/>
        <a:lstStyle/>
        <a:p>
          <a:endParaRPr lang="ru-RU"/>
        </a:p>
      </dgm:t>
    </dgm:pt>
    <dgm:pt modelId="{2F7F7A9C-5985-4143-8D5C-492D6E6C700F}" type="sibTrans" cxnId="{D12B5523-F590-4A72-A3D8-DBA08E8AA6D4}">
      <dgm:prSet/>
      <dgm:spPr/>
      <dgm:t>
        <a:bodyPr/>
        <a:lstStyle/>
        <a:p>
          <a:endParaRPr lang="ru-RU"/>
        </a:p>
      </dgm:t>
    </dgm:pt>
    <dgm:pt modelId="{D039148B-C63B-4AD2-B21B-B87AAD2E984B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ru-RU" sz="2400" dirty="0" err="1" smtClean="0"/>
            <a:t>Подите</a:t>
          </a:r>
          <a:r>
            <a:rPr lang="ru-RU" sz="2400" dirty="0" smtClean="0"/>
            <a:t> прочь, </a:t>
          </a:r>
          <a:r>
            <a:rPr lang="ru-RU" sz="2400" dirty="0" err="1" smtClean="0"/>
            <a:t>болван</a:t>
          </a:r>
          <a:r>
            <a:rPr lang="ru-RU" sz="2400" dirty="0" smtClean="0"/>
            <a:t>!</a:t>
          </a:r>
          <a:endParaRPr lang="ru-RU" sz="2400" dirty="0"/>
        </a:p>
      </dgm:t>
    </dgm:pt>
    <dgm:pt modelId="{CEA81CD8-36EE-4989-BB35-876F47CFAAD9}" type="parTrans" cxnId="{3D9AE050-6F62-457F-9BBA-6937E4C0A332}">
      <dgm:prSet/>
      <dgm:spPr/>
      <dgm:t>
        <a:bodyPr/>
        <a:lstStyle/>
        <a:p>
          <a:endParaRPr lang="ru-RU"/>
        </a:p>
      </dgm:t>
    </dgm:pt>
    <dgm:pt modelId="{B48682F6-EEEA-4712-92A9-C16F64034B9E}" type="sibTrans" cxnId="{3D9AE050-6F62-457F-9BBA-6937E4C0A332}">
      <dgm:prSet/>
      <dgm:spPr/>
      <dgm:t>
        <a:bodyPr/>
        <a:lstStyle/>
        <a:p>
          <a:endParaRPr lang="ru-RU"/>
        </a:p>
      </dgm:t>
    </dgm:pt>
    <dgm:pt modelId="{1399A6A1-DBC3-4644-BBAC-361ECF67625C}">
      <dgm:prSet phldrT="[Текст]" custT="1"/>
      <dgm:spPr/>
      <dgm:t>
        <a:bodyPr/>
        <a:lstStyle/>
        <a:p>
          <a:pPr algn="ctr"/>
          <a:r>
            <a:rPr lang="ru-RU" sz="2400" b="0" dirty="0" smtClean="0"/>
            <a:t>Он намекал на Владимира </a:t>
          </a:r>
        </a:p>
        <a:p>
          <a:pPr algn="ctr"/>
          <a:r>
            <a:rPr lang="ru-RU" sz="2400" b="0" dirty="0" smtClean="0"/>
            <a:t>4 степени…</a:t>
          </a:r>
          <a:endParaRPr lang="ru-RU" sz="2400" b="0" dirty="0"/>
        </a:p>
      </dgm:t>
    </dgm:pt>
    <dgm:pt modelId="{BD7B3318-2F1D-462D-960D-408E83C6AFB7}" type="parTrans" cxnId="{974428A8-BB2E-4C44-BBB4-6A40D1FC5692}">
      <dgm:prSet/>
      <dgm:spPr/>
      <dgm:t>
        <a:bodyPr/>
        <a:lstStyle/>
        <a:p>
          <a:endParaRPr lang="ru-RU"/>
        </a:p>
      </dgm:t>
    </dgm:pt>
    <dgm:pt modelId="{932DE6F8-ADF2-4198-940D-28179D0D6B32}" type="sibTrans" cxnId="{974428A8-BB2E-4C44-BBB4-6A40D1FC5692}">
      <dgm:prSet/>
      <dgm:spPr/>
      <dgm:t>
        <a:bodyPr/>
        <a:lstStyle/>
        <a:p>
          <a:endParaRPr lang="ru-RU"/>
        </a:p>
      </dgm:t>
    </dgm:pt>
    <dgm:pt modelId="{6D2E07DD-C51D-4B0D-958B-5AC9B98AF34A}" type="pres">
      <dgm:prSet presAssocID="{49D25A9E-3223-49EE-B363-4A8ED7F715E3}" presName="composite" presStyleCnt="0">
        <dgm:presLayoutVars>
          <dgm:chMax val="5"/>
          <dgm:dir/>
          <dgm:resizeHandles val="exact"/>
        </dgm:presLayoutVars>
      </dgm:prSet>
      <dgm:spPr/>
    </dgm:pt>
    <dgm:pt modelId="{354A20EA-BA53-4C5B-BEBF-744B2367E3B5}" type="pres">
      <dgm:prSet presAssocID="{FAF084B0-1833-4C94-8D34-2436022206E5}" presName="circle1" presStyleLbl="lnNode1" presStyleIdx="0" presStyleCnt="3" custScaleX="429279" custScaleY="389681"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803A419-03A0-43D4-82BB-E0F72E712001}" type="pres">
      <dgm:prSet presAssocID="{FAF084B0-1833-4C94-8D34-2436022206E5}" presName="text1" presStyleLbl="revTx" presStyleIdx="0" presStyleCnt="3" custScaleX="210962" custScaleY="6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1ADF7-080B-44F4-A7EB-66FC50A979E4}" type="pres">
      <dgm:prSet presAssocID="{FAF084B0-1833-4C94-8D34-2436022206E5}" presName="line1" presStyleLbl="callout" presStyleIdx="0" presStyleCnt="6" custLinFactY="697553" custLinFactNeighborX="-25290" custLinFactNeighborY="700000"/>
      <dgm:spPr>
        <a:ln>
          <a:solidFill>
            <a:schemeClr val="accent1">
              <a:lumMod val="75000"/>
            </a:schemeClr>
          </a:solidFill>
        </a:ln>
      </dgm:spPr>
    </dgm:pt>
    <dgm:pt modelId="{E4F2D543-9571-4119-99DA-6E9A6E003FA6}" type="pres">
      <dgm:prSet presAssocID="{FAF084B0-1833-4C94-8D34-2436022206E5}" presName="d1" presStyleLbl="callout" presStyleIdx="1" presStyleCnt="6" custLinFactNeighborX="-7108" custLinFactNeighborY="21593"/>
      <dgm:spPr>
        <a:ln>
          <a:solidFill>
            <a:schemeClr val="tx2">
              <a:lumMod val="75000"/>
            </a:schemeClr>
          </a:solidFill>
        </a:ln>
      </dgm:spPr>
    </dgm:pt>
    <dgm:pt modelId="{E9FB3832-4061-4BB8-BBF3-E6314A250828}" type="pres">
      <dgm:prSet presAssocID="{D039148B-C63B-4AD2-B21B-B87AAD2E984B}" presName="circle2" presStyleLbl="lnNode1" presStyleIdx="1" presStyleCnt="3" custScaleX="187134" custScaleY="188639" custLinFactNeighborX="4873" custLinFactNeighborY="-3899"/>
      <dgm:spPr>
        <a:gradFill flip="none" rotWithShape="0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8761963-00F8-4A99-A798-B6AE7A277C5F}" type="pres">
      <dgm:prSet presAssocID="{D039148B-C63B-4AD2-B21B-B87AAD2E984B}" presName="text2" presStyleLbl="revTx" presStyleIdx="1" presStyleCnt="3" custScaleX="155629" custScaleY="74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C77C0-B588-4C57-BC8D-FADFD6070933}" type="pres">
      <dgm:prSet presAssocID="{D039148B-C63B-4AD2-B21B-B87AAD2E984B}" presName="line2" presStyleLbl="callout" presStyleIdx="2" presStyleCnt="6" custLinFactX="100000" custLinFactY="500000" custLinFactNeighborX="110997" custLinFactNeighborY="535403"/>
      <dgm:spPr>
        <a:ln>
          <a:solidFill>
            <a:schemeClr val="accent1">
              <a:lumMod val="50000"/>
            </a:schemeClr>
          </a:solidFill>
        </a:ln>
      </dgm:spPr>
    </dgm:pt>
    <dgm:pt modelId="{DC19C927-3179-4C05-9C33-F99CDD5E0249}" type="pres">
      <dgm:prSet presAssocID="{D039148B-C63B-4AD2-B21B-B87AAD2E984B}" presName="d2" presStyleLbl="callout" presStyleIdx="3" presStyleCnt="6" custLinFactNeighborX="65665" custLinFactNeighborY="20587"/>
      <dgm:spPr>
        <a:ln>
          <a:solidFill>
            <a:schemeClr val="accent1">
              <a:lumMod val="50000"/>
            </a:schemeClr>
          </a:solidFill>
        </a:ln>
      </dgm:spPr>
    </dgm:pt>
    <dgm:pt modelId="{6AC43714-6E0A-4E89-AC06-B2355C2D5C2F}" type="pres">
      <dgm:prSet presAssocID="{1399A6A1-DBC3-4644-BBAC-361ECF67625C}" presName="circle3" presStyleLbl="lnNode1" presStyleIdx="2" presStyleCnt="3" custScaleX="143275" custScaleY="148053"/>
      <dgm:spPr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CE80A21-FC3B-406B-80F9-2126A6612450}" type="pres">
      <dgm:prSet presAssocID="{1399A6A1-DBC3-4644-BBAC-361ECF67625C}" presName="text3" presStyleLbl="revTx" presStyleIdx="2" presStyleCnt="3" custScaleX="285733" custScaleY="72460" custLinFactNeighborX="3180" custLinFactNeighborY="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76F98-0A6F-40BE-A965-54A4E64C5944}" type="pres">
      <dgm:prSet presAssocID="{1399A6A1-DBC3-4644-BBAC-361ECF67625C}" presName="line3" presStyleLbl="callout" presStyleIdx="4" presStyleCnt="6" custLinFactX="43487" custLinFactY="700000" custLinFactNeighborX="100000" custLinFactNeighborY="767008"/>
      <dgm:spPr>
        <a:ln>
          <a:solidFill>
            <a:schemeClr val="accent1">
              <a:lumMod val="50000"/>
            </a:schemeClr>
          </a:solidFill>
        </a:ln>
      </dgm:spPr>
    </dgm:pt>
    <dgm:pt modelId="{51AE27E9-9CB6-4077-94FE-F301A45B7A56}" type="pres">
      <dgm:prSet presAssocID="{1399A6A1-DBC3-4644-BBAC-361ECF67625C}" presName="d3" presStyleLbl="callout" presStyleIdx="5" presStyleCnt="6" custLinFactNeighborX="71360" custLinFactNeighborY="40801"/>
      <dgm:spPr>
        <a:ln>
          <a:solidFill>
            <a:schemeClr val="accent1">
              <a:lumMod val="50000"/>
            </a:schemeClr>
          </a:solidFill>
        </a:ln>
      </dgm:spPr>
    </dgm:pt>
  </dgm:ptLst>
  <dgm:cxnLst>
    <dgm:cxn modelId="{D41E211F-7796-4752-B912-64113865F9FE}" type="presOf" srcId="{D039148B-C63B-4AD2-B21B-B87AAD2E984B}" destId="{08761963-00F8-4A99-A798-B6AE7A277C5F}" srcOrd="0" destOrd="0" presId="urn:microsoft.com/office/officeart/2005/8/layout/target1"/>
    <dgm:cxn modelId="{974428A8-BB2E-4C44-BBB4-6A40D1FC5692}" srcId="{49D25A9E-3223-49EE-B363-4A8ED7F715E3}" destId="{1399A6A1-DBC3-4644-BBAC-361ECF67625C}" srcOrd="2" destOrd="0" parTransId="{BD7B3318-2F1D-462D-960D-408E83C6AFB7}" sibTransId="{932DE6F8-ADF2-4198-940D-28179D0D6B32}"/>
    <dgm:cxn modelId="{3D9AE050-6F62-457F-9BBA-6937E4C0A332}" srcId="{49D25A9E-3223-49EE-B363-4A8ED7F715E3}" destId="{D039148B-C63B-4AD2-B21B-B87AAD2E984B}" srcOrd="1" destOrd="0" parTransId="{CEA81CD8-36EE-4989-BB35-876F47CFAAD9}" sibTransId="{B48682F6-EEEA-4712-92A9-C16F64034B9E}"/>
    <dgm:cxn modelId="{CAAC03E0-B488-4BEA-8D88-7A7A72215BC4}" type="presOf" srcId="{1399A6A1-DBC3-4644-BBAC-361ECF67625C}" destId="{FCE80A21-FC3B-406B-80F9-2126A6612450}" srcOrd="0" destOrd="0" presId="urn:microsoft.com/office/officeart/2005/8/layout/target1"/>
    <dgm:cxn modelId="{CBF0E67B-3EAD-4B08-BA0F-449E7822B8A3}" type="presOf" srcId="{FAF084B0-1833-4C94-8D34-2436022206E5}" destId="{9803A419-03A0-43D4-82BB-E0F72E712001}" srcOrd="0" destOrd="0" presId="urn:microsoft.com/office/officeart/2005/8/layout/target1"/>
    <dgm:cxn modelId="{E55D343D-B6A2-431C-803E-53A9FF931F1C}" type="presOf" srcId="{49D25A9E-3223-49EE-B363-4A8ED7F715E3}" destId="{6D2E07DD-C51D-4B0D-958B-5AC9B98AF34A}" srcOrd="0" destOrd="0" presId="urn:microsoft.com/office/officeart/2005/8/layout/target1"/>
    <dgm:cxn modelId="{D12B5523-F590-4A72-A3D8-DBA08E8AA6D4}" srcId="{49D25A9E-3223-49EE-B363-4A8ED7F715E3}" destId="{FAF084B0-1833-4C94-8D34-2436022206E5}" srcOrd="0" destOrd="0" parTransId="{FD33A7EC-0966-4DE2-B4BB-978CD6ADE06F}" sibTransId="{2F7F7A9C-5985-4143-8D5C-492D6E6C700F}"/>
    <dgm:cxn modelId="{A31117B6-6BE1-4C5A-95A2-8F9A2BAFA2FA}" type="presParOf" srcId="{6D2E07DD-C51D-4B0D-958B-5AC9B98AF34A}" destId="{354A20EA-BA53-4C5B-BEBF-744B2367E3B5}" srcOrd="0" destOrd="0" presId="urn:microsoft.com/office/officeart/2005/8/layout/target1"/>
    <dgm:cxn modelId="{7984EE69-3354-41F5-9C78-36972E3A608E}" type="presParOf" srcId="{6D2E07DD-C51D-4B0D-958B-5AC9B98AF34A}" destId="{9803A419-03A0-43D4-82BB-E0F72E712001}" srcOrd="1" destOrd="0" presId="urn:microsoft.com/office/officeart/2005/8/layout/target1"/>
    <dgm:cxn modelId="{CDAFF307-EC99-41A9-8572-047DDE5177D4}" type="presParOf" srcId="{6D2E07DD-C51D-4B0D-958B-5AC9B98AF34A}" destId="{C8C1ADF7-080B-44F4-A7EB-66FC50A979E4}" srcOrd="2" destOrd="0" presId="urn:microsoft.com/office/officeart/2005/8/layout/target1"/>
    <dgm:cxn modelId="{FDB5C417-1C29-44A6-920A-3CB94B303BC5}" type="presParOf" srcId="{6D2E07DD-C51D-4B0D-958B-5AC9B98AF34A}" destId="{E4F2D543-9571-4119-99DA-6E9A6E003FA6}" srcOrd="3" destOrd="0" presId="urn:microsoft.com/office/officeart/2005/8/layout/target1"/>
    <dgm:cxn modelId="{4256511E-295A-48CF-8DA4-CFA94311977B}" type="presParOf" srcId="{6D2E07DD-C51D-4B0D-958B-5AC9B98AF34A}" destId="{E9FB3832-4061-4BB8-BBF3-E6314A250828}" srcOrd="4" destOrd="0" presId="urn:microsoft.com/office/officeart/2005/8/layout/target1"/>
    <dgm:cxn modelId="{022B89FE-7CC7-43A4-96C7-F10194D79880}" type="presParOf" srcId="{6D2E07DD-C51D-4B0D-958B-5AC9B98AF34A}" destId="{08761963-00F8-4A99-A798-B6AE7A277C5F}" srcOrd="5" destOrd="0" presId="urn:microsoft.com/office/officeart/2005/8/layout/target1"/>
    <dgm:cxn modelId="{D5FC8CB3-CE2D-41E4-BEC8-58077399E6C5}" type="presParOf" srcId="{6D2E07DD-C51D-4B0D-958B-5AC9B98AF34A}" destId="{386C77C0-B588-4C57-BC8D-FADFD6070933}" srcOrd="6" destOrd="0" presId="urn:microsoft.com/office/officeart/2005/8/layout/target1"/>
    <dgm:cxn modelId="{D95C667E-9FDE-485C-8DDE-56D774DC1454}" type="presParOf" srcId="{6D2E07DD-C51D-4B0D-958B-5AC9B98AF34A}" destId="{DC19C927-3179-4C05-9C33-F99CDD5E0249}" srcOrd="7" destOrd="0" presId="urn:microsoft.com/office/officeart/2005/8/layout/target1"/>
    <dgm:cxn modelId="{8B6CD6B9-A632-4528-AC0C-B41F346B7E59}" type="presParOf" srcId="{6D2E07DD-C51D-4B0D-958B-5AC9B98AF34A}" destId="{6AC43714-6E0A-4E89-AC06-B2355C2D5C2F}" srcOrd="8" destOrd="0" presId="urn:microsoft.com/office/officeart/2005/8/layout/target1"/>
    <dgm:cxn modelId="{0F16FDC1-046A-486A-9BAF-EE78E79390DA}" type="presParOf" srcId="{6D2E07DD-C51D-4B0D-958B-5AC9B98AF34A}" destId="{FCE80A21-FC3B-406B-80F9-2126A6612450}" srcOrd="9" destOrd="0" presId="urn:microsoft.com/office/officeart/2005/8/layout/target1"/>
    <dgm:cxn modelId="{4B43C31F-75A0-4307-A43B-A046BC2291E4}" type="presParOf" srcId="{6D2E07DD-C51D-4B0D-958B-5AC9B98AF34A}" destId="{49976F98-0A6F-40BE-A965-54A4E64C5944}" srcOrd="10" destOrd="0" presId="urn:microsoft.com/office/officeart/2005/8/layout/target1"/>
    <dgm:cxn modelId="{80444FE7-E421-4DD1-ADEB-B303D0EF049E}" type="presParOf" srcId="{6D2E07DD-C51D-4B0D-958B-5AC9B98AF34A}" destId="{51AE27E9-9CB6-4077-94FE-F301A45B7A56}" srcOrd="11" destOrd="0" presId="urn:microsoft.com/office/officeart/2005/8/layout/targe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CE73D2-C1B6-47D5-B394-8E57BCADA495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C4FFEE-5F26-4A62-9B15-C706E018AAAA}">
      <dgm:prSet phldrT="[Текст]" phldr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dirty="0"/>
        </a:p>
      </dgm:t>
    </dgm:pt>
    <dgm:pt modelId="{C15F5B39-F145-4DA9-ACA1-64C13BCDB964}" type="parTrans" cxnId="{D9321586-8362-4F62-B906-776CC777D97F}">
      <dgm:prSet/>
      <dgm:spPr/>
      <dgm:t>
        <a:bodyPr/>
        <a:lstStyle/>
        <a:p>
          <a:endParaRPr lang="ru-RU"/>
        </a:p>
      </dgm:t>
    </dgm:pt>
    <dgm:pt modelId="{6B528C9C-D66E-4997-B1D6-D021A9662F3A}" type="sibTrans" cxnId="{D9321586-8362-4F62-B906-776CC777D97F}">
      <dgm:prSet/>
      <dgm:spPr/>
      <dgm:t>
        <a:bodyPr/>
        <a:lstStyle/>
        <a:p>
          <a:endParaRPr lang="ru-RU"/>
        </a:p>
      </dgm:t>
    </dgm:pt>
    <dgm:pt modelId="{9F4702D6-9F5B-4F84-BD80-F0E94432A051}">
      <dgm:prSet phldrT="[Текст]" phldr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dirty="0"/>
        </a:p>
      </dgm:t>
    </dgm:pt>
    <dgm:pt modelId="{1900D6B7-4A83-4183-AC3D-ACD6BD0C3063}" type="parTrans" cxnId="{2D32473A-374C-4372-A128-D837874BDA2C}">
      <dgm:prSet/>
      <dgm:spPr/>
      <dgm:t>
        <a:bodyPr/>
        <a:lstStyle/>
        <a:p>
          <a:endParaRPr lang="ru-RU"/>
        </a:p>
      </dgm:t>
    </dgm:pt>
    <dgm:pt modelId="{10533CC6-DEA8-430B-B580-AEB3E6C7E42F}" type="sibTrans" cxnId="{2D32473A-374C-4372-A128-D837874BDA2C}">
      <dgm:prSet/>
      <dgm:spPr/>
      <dgm:t>
        <a:bodyPr/>
        <a:lstStyle/>
        <a:p>
          <a:endParaRPr lang="ru-RU"/>
        </a:p>
      </dgm:t>
    </dgm:pt>
    <dgm:pt modelId="{8FEEFA22-877A-42F3-A254-960C72C6B889}" type="pres">
      <dgm:prSet presAssocID="{54CE73D2-C1B6-47D5-B394-8E57BCADA4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A8547-EE8C-4D2F-81EB-276CB42826A7}" type="pres">
      <dgm:prSet presAssocID="{9AC4FFEE-5F26-4A62-9B15-C706E018AAAA}" presName="arrow" presStyleLbl="node1" presStyleIdx="0" presStyleCnt="2" custScaleX="79889" custScaleY="81739" custRadScaleRad="94288" custRadScaleInc="-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139B7-D8CC-4C46-8219-AB80CD0E27D1}" type="pres">
      <dgm:prSet presAssocID="{9F4702D6-9F5B-4F84-BD80-F0E94432A051}" presName="arrow" presStyleLbl="node1" presStyleIdx="1" presStyleCnt="2" custScaleX="77283" custScaleY="75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12757-54CF-474F-BA73-782C6228B07A}" type="presOf" srcId="{9F4702D6-9F5B-4F84-BD80-F0E94432A051}" destId="{A80139B7-D8CC-4C46-8219-AB80CD0E27D1}" srcOrd="0" destOrd="0" presId="urn:microsoft.com/office/officeart/2005/8/layout/arrow1"/>
    <dgm:cxn modelId="{D9321586-8362-4F62-B906-776CC777D97F}" srcId="{54CE73D2-C1B6-47D5-B394-8E57BCADA495}" destId="{9AC4FFEE-5F26-4A62-9B15-C706E018AAAA}" srcOrd="0" destOrd="0" parTransId="{C15F5B39-F145-4DA9-ACA1-64C13BCDB964}" sibTransId="{6B528C9C-D66E-4997-B1D6-D021A9662F3A}"/>
    <dgm:cxn modelId="{402AFC3A-76AD-441A-8051-CE0FBD287B5A}" type="presOf" srcId="{9AC4FFEE-5F26-4A62-9B15-C706E018AAAA}" destId="{815A8547-EE8C-4D2F-81EB-276CB42826A7}" srcOrd="0" destOrd="0" presId="urn:microsoft.com/office/officeart/2005/8/layout/arrow1"/>
    <dgm:cxn modelId="{2D32473A-374C-4372-A128-D837874BDA2C}" srcId="{54CE73D2-C1B6-47D5-B394-8E57BCADA495}" destId="{9F4702D6-9F5B-4F84-BD80-F0E94432A051}" srcOrd="1" destOrd="0" parTransId="{1900D6B7-4A83-4183-AC3D-ACD6BD0C3063}" sibTransId="{10533CC6-DEA8-430B-B580-AEB3E6C7E42F}"/>
    <dgm:cxn modelId="{85C5BE45-BD79-46A6-80CA-EB825A2D5482}" type="presOf" srcId="{54CE73D2-C1B6-47D5-B394-8E57BCADA495}" destId="{8FEEFA22-877A-42F3-A254-960C72C6B889}" srcOrd="0" destOrd="0" presId="urn:microsoft.com/office/officeart/2005/8/layout/arrow1"/>
    <dgm:cxn modelId="{5D769983-3C62-4C82-A536-C7563040C33A}" type="presParOf" srcId="{8FEEFA22-877A-42F3-A254-960C72C6B889}" destId="{815A8547-EE8C-4D2F-81EB-276CB42826A7}" srcOrd="0" destOrd="0" presId="urn:microsoft.com/office/officeart/2005/8/layout/arrow1"/>
    <dgm:cxn modelId="{4FDFAFD0-CCBC-49A1-9CAE-DCC76EF10ADD}" type="presParOf" srcId="{8FEEFA22-877A-42F3-A254-960C72C6B889}" destId="{A80139B7-D8CC-4C46-8219-AB80CD0E27D1}" srcOrd="1" destOrd="0" presId="urn:microsoft.com/office/officeart/2005/8/layout/arrow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B916-F9EE-474C-B7DE-E3E38EE589D0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DEE0-69F8-42B9-B0E4-1917BD423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DE16-15C4-4AD4-8C33-07A14FC90E98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8551-5BC4-4785-8B83-119ABAD9F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E069-1444-4B42-ADB0-E50472BFC213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FDA5-902D-44FA-A4AC-6C2699973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74ACB-2081-4439-8E64-DF8B577AF92C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77DE-F47E-41BE-8952-F925F3D84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9E72-4D64-4E5E-AAA3-23B36670626E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5188-27E8-40CD-972C-A1CBC07A2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0513B-926B-4F3E-915F-C1B82B4E5761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4630F-720E-4EBE-9B19-323CB7EBB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2826-0F8D-4BD1-BC9F-99B3B5D2DB3D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F2D5-D282-47F6-B5EF-3B71AC1D5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8A7D-BDB5-4F91-9ABA-06AE603654BF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8357-E9E1-4F49-9C93-0AE9B15E6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3F9C-EF04-4520-9582-950FCFD0CD58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52F4-3C32-42A3-87CE-4F689F7DE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3167-2B41-4709-A223-8EC45624A705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D947-6266-4E36-A267-498170623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4CE2-69F0-4EEC-A33A-1FB96EE2587B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980D-28DB-472F-9C00-F57D63E4A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81ABC2-88A9-4D46-A07E-3824DFEE0ACE}" type="datetimeFigureOut">
              <a:rPr lang="ru-RU"/>
              <a:pPr>
                <a:defRPr/>
              </a:pPr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64F13-0607-4781-9393-23955E5B0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186766" cy="5786478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А. П. Чехов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«Анна на шее»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Нравственное пространство рассказа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57938" y="3786188"/>
            <a:ext cx="2786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В чувствах мысли одиноко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4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25" y="642938"/>
            <a:ext cx="3643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сердце взгляда есть тоска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29250" y="428625"/>
            <a:ext cx="29289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Жизнь забыта, </a:t>
            </a:r>
          </a:p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но прохожий мне дыханье дарит всё же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3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642918"/>
            <a:ext cx="6404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Домашнее задание</a:t>
            </a:r>
            <a:endParaRPr lang="ru-RU" sz="4000" b="1" i="1" dirty="0"/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571472" y="1500174"/>
            <a:ext cx="7715304" cy="471490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Современен ли Чехов?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Сопоставительный анализ.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5072098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Урок литературы в 9 классе.</a:t>
            </a:r>
            <a:br>
              <a:rPr lang="ru-RU" sz="2800" b="1" dirty="0" smtClean="0"/>
            </a:br>
            <a:r>
              <a:rPr lang="ru-RU" sz="2800" b="1" dirty="0" smtClean="0"/>
              <a:t>Нравственное пространство рассказа </a:t>
            </a:r>
            <a:br>
              <a:rPr lang="ru-RU" sz="2800" b="1" dirty="0" smtClean="0"/>
            </a:br>
            <a:r>
              <a:rPr lang="ru-RU" sz="2800" b="1" dirty="0" smtClean="0"/>
              <a:t>А. П. Чехова «Анна на шее».</a:t>
            </a:r>
            <a:br>
              <a:rPr lang="ru-RU" sz="2800" b="1" dirty="0" smtClean="0"/>
            </a:br>
            <a:r>
              <a:rPr lang="ru-RU" sz="2800" b="1" dirty="0" smtClean="0"/>
              <a:t>Учитель русского языка и литературы: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err="1" smtClean="0"/>
              <a:t>Хатькова</a:t>
            </a:r>
            <a:r>
              <a:rPr lang="ru-RU" sz="2800" b="1" dirty="0" smtClean="0"/>
              <a:t> С. А.</a:t>
            </a:r>
            <a:br>
              <a:rPr lang="ru-RU" sz="2800" b="1" dirty="0" smtClean="0"/>
            </a:br>
            <a:r>
              <a:rPr lang="ru-RU" sz="2800" b="1" dirty="0" smtClean="0"/>
              <a:t>Саратовская область, г. Хвалынск.,</a:t>
            </a:r>
            <a:br>
              <a:rPr lang="ru-RU" sz="2800" b="1" dirty="0" smtClean="0"/>
            </a:br>
            <a:r>
              <a:rPr lang="ru-RU" sz="2800" b="1" dirty="0" smtClean="0"/>
              <a:t> ул. Луначарского, д.2.</a:t>
            </a:r>
            <a:br>
              <a:rPr lang="ru-RU" sz="2800" b="1" dirty="0" smtClean="0"/>
            </a:br>
            <a:r>
              <a:rPr lang="ru-RU" sz="2800" b="1" dirty="0" smtClean="0"/>
              <a:t> МОУ  «СОШ № 1».</a:t>
            </a:r>
            <a:br>
              <a:rPr lang="ru-RU" sz="2800" b="1" dirty="0" smtClean="0"/>
            </a:br>
            <a:r>
              <a:rPr lang="ru-RU" sz="2800" b="1" dirty="0" smtClean="0"/>
              <a:t>Тел. (факс): 8-845-95- 2-16-57</a:t>
            </a:r>
            <a:br>
              <a:rPr lang="ru-RU" sz="2800" b="1" dirty="0" smtClean="0"/>
            </a:br>
            <a:r>
              <a:rPr lang="en-US" sz="2800" b="1" dirty="0" smtClean="0"/>
              <a:t>E – </a:t>
            </a:r>
            <a:r>
              <a:rPr lang="en-US" sz="2800" b="1" smtClean="0"/>
              <a:t>mail </a:t>
            </a:r>
            <a:r>
              <a:rPr lang="en-US" sz="2800" b="1" smtClean="0"/>
              <a:t>khvschool1@mail.ru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714348" y="500042"/>
          <a:ext cx="785818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2786050" y="1057287"/>
            <a:ext cx="378621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/>
              <a:t>Ожидание</a:t>
            </a:r>
            <a:r>
              <a:rPr lang="ru-RU" sz="4800" b="1" dirty="0"/>
              <a:t> 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571472" y="2714620"/>
          <a:ext cx="8001056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00892" y="328612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Словарь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64344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Образные параллели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478632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Сюжетная организация рассказа</a:t>
            </a:r>
            <a:endParaRPr lang="ru-RU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57290" y="1500174"/>
          <a:ext cx="564360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Не надо, папочка… Будет, папочка…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1785926"/>
          <a:ext cx="757242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285728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Драматургия паузы, молчания, умолчания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00063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Многосюжетность</a:t>
            </a:r>
            <a:r>
              <a:rPr lang="ru-RU" sz="2800" dirty="0" smtClean="0"/>
              <a:t>; антитеза, градация художественных деталей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450057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	Драматургия рассказа</a:t>
            </a:r>
            <a:endParaRPr lang="ru-RU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0813" y="3929063"/>
            <a:ext cx="2000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57688" y="571500"/>
            <a:ext cx="4500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6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714375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Сухость моря</a:t>
            </a:r>
          </a:p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 на распутье</a:t>
            </a:r>
          </a:p>
        </p:txBody>
      </p:sp>
    </p:spTree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188"/>
            <a:ext cx="9144000" cy="721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9125" y="2286000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Слёзы - вечность</a:t>
            </a:r>
          </a:p>
        </p:txBody>
      </p:sp>
    </p:spTree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85720" y="2285992"/>
            <a:ext cx="33575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Вечность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сути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потерялась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мире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111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А. П. Чехов «Анна на шее» Нравственное пространство рассказа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Урок литературы в 9 классе. Нравственное пространство рассказа  А. П. Чехова «Анна на шее». Учитель русского языка и литературы:  Хатькова С. А. Саратовская область, г. Хвалынск.,  ул. Луначарского, д.2.  МОУ  «СОШ № 1». Тел. (факс): 8-845-95- 2-16-57 E – mail khvschool1@mail.ru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65</cp:revision>
  <dcterms:created xsi:type="dcterms:W3CDTF">2009-12-16T05:47:57Z</dcterms:created>
  <dcterms:modified xsi:type="dcterms:W3CDTF">2010-11-12T04:31:09Z</dcterms:modified>
</cp:coreProperties>
</file>