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71" r:id="rId7"/>
    <p:sldId id="260" r:id="rId8"/>
    <p:sldId id="261" r:id="rId9"/>
    <p:sldId id="263" r:id="rId10"/>
    <p:sldId id="264" r:id="rId11"/>
    <p:sldId id="265" r:id="rId12"/>
    <p:sldId id="266" r:id="rId13"/>
    <p:sldId id="269" r:id="rId14"/>
    <p:sldId id="262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97722A-E18C-4AA4-AFB3-D92EBE49C974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D487B9-D1EB-47ED-8864-1033D2EFC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7722A-E18C-4AA4-AFB3-D92EBE49C974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D487B9-D1EB-47ED-8864-1033D2EFC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7722A-E18C-4AA4-AFB3-D92EBE49C974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D487B9-D1EB-47ED-8864-1033D2EFC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7722A-E18C-4AA4-AFB3-D92EBE49C974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D487B9-D1EB-47ED-8864-1033D2EFC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7722A-E18C-4AA4-AFB3-D92EBE49C974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D487B9-D1EB-47ED-8864-1033D2EFC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7722A-E18C-4AA4-AFB3-D92EBE49C974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D487B9-D1EB-47ED-8864-1033D2EFC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7722A-E18C-4AA4-AFB3-D92EBE49C974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D487B9-D1EB-47ED-8864-1033D2EFC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7722A-E18C-4AA4-AFB3-D92EBE49C974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D487B9-D1EB-47ED-8864-1033D2EFC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7722A-E18C-4AA4-AFB3-D92EBE49C974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D487B9-D1EB-47ED-8864-1033D2EFC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997722A-E18C-4AA4-AFB3-D92EBE49C974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D487B9-D1EB-47ED-8864-1033D2EFC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97722A-E18C-4AA4-AFB3-D92EBE49C974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D487B9-D1EB-47ED-8864-1033D2EFC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997722A-E18C-4AA4-AFB3-D92EBE49C974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D487B9-D1EB-47ED-8864-1033D2EFC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image" Target="../media/image26.wmf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vitamini.zi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14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51674">
            <a:off x="2341474" y="2127170"/>
            <a:ext cx="1607921" cy="16079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a_BosaNovaB&amp;W" pitchFamily="82" charset="-52"/>
              </a:rPr>
              <a:t>у</a:t>
            </a:r>
            <a:r>
              <a:rPr lang="ru-RU" sz="4800" b="1" dirty="0" smtClean="0">
                <a:latin typeface="a_BosaNovaB&amp;W" pitchFamily="82" charset="-52"/>
              </a:rPr>
              <a:t>стный журнал</a:t>
            </a:r>
            <a:endParaRPr lang="ru-RU" sz="4800" b="1" dirty="0">
              <a:latin typeface="a_BosaNovaB&amp;W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786058"/>
            <a:ext cx="7286676" cy="1752600"/>
          </a:xfrm>
        </p:spPr>
        <p:txBody>
          <a:bodyPr>
            <a:normAutofit lnSpcReduction="1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Derby" pitchFamily="34" charset="0"/>
              </a:rPr>
              <a:t>«Расти здоровым»</a:t>
            </a:r>
            <a:endParaRPr lang="ru-RU" sz="6000" b="1" dirty="0">
              <a:solidFill>
                <a:srgbClr val="FF0000"/>
              </a:solidFill>
              <a:latin typeface="Derby" pitchFamily="34" charset="0"/>
            </a:endParaRPr>
          </a:p>
        </p:txBody>
      </p:sp>
      <p:pic>
        <p:nvPicPr>
          <p:cNvPr id="4" name="Рисунок 3" descr="Z114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85728"/>
            <a:ext cx="2000264" cy="2000264"/>
          </a:xfrm>
          <a:prstGeom prst="rect">
            <a:avLst/>
          </a:prstGeom>
        </p:spPr>
      </p:pic>
      <p:pic>
        <p:nvPicPr>
          <p:cNvPr id="6" name="Рисунок 5" descr="DOCTR2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56317">
            <a:off x="404548" y="2333383"/>
            <a:ext cx="1628780" cy="162878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143380"/>
            <a:ext cx="52863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Подготовили: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начальных классов  высшей квалификационной категории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МОУ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общеобразовательная школа №26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Кузьмичёва Наталья Владимировна;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учитель начальных классов второй квалификационной категории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МОУ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общеобразовательная школа №20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Егорчева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Ирина Владимировна.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lo05_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</p:spPr>
      </p:pic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2124075" y="188913"/>
            <a:ext cx="5111750" cy="23050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916238" y="692150"/>
            <a:ext cx="360045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Витамин В</a:t>
            </a:r>
          </a:p>
        </p:txBody>
      </p:sp>
      <p:pic>
        <p:nvPicPr>
          <p:cNvPr id="5" name="Picture 16" descr="9714825e5c4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565400"/>
            <a:ext cx="2827338" cy="1900238"/>
          </a:xfrm>
          <a:prstGeom prst="rect">
            <a:avLst/>
          </a:prstGeom>
          <a:noFill/>
        </p:spPr>
      </p:pic>
      <p:pic>
        <p:nvPicPr>
          <p:cNvPr id="6" name="Picture 15" descr="136e3fa14ea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285992"/>
            <a:ext cx="2238375" cy="2227262"/>
          </a:xfrm>
          <a:prstGeom prst="rect">
            <a:avLst/>
          </a:prstGeom>
          <a:noFill/>
        </p:spPr>
      </p:pic>
      <p:pic>
        <p:nvPicPr>
          <p:cNvPr id="7" name="Picture 14" descr="пшениц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500570"/>
            <a:ext cx="2303463" cy="1909763"/>
          </a:xfrm>
          <a:prstGeom prst="rect">
            <a:avLst/>
          </a:prstGeom>
          <a:noFill/>
        </p:spPr>
      </p:pic>
      <p:pic>
        <p:nvPicPr>
          <p:cNvPr id="8" name="Picture 12" descr="96f5d842f8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4857760"/>
            <a:ext cx="2438400" cy="1344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2051050" y="476250"/>
            <a:ext cx="5761038" cy="23050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132138" y="1196975"/>
            <a:ext cx="38163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Витамин  </a:t>
            </a:r>
            <a:r>
              <a:rPr lang="en-US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</a:t>
            </a:r>
            <a:endParaRPr lang="ru-RU" sz="44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5" name="Picture 9" descr="яйцо разр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572008"/>
            <a:ext cx="3203360" cy="1976430"/>
          </a:xfrm>
          <a:prstGeom prst="rect">
            <a:avLst/>
          </a:prstGeom>
          <a:noFill/>
        </p:spPr>
      </p:pic>
      <p:pic>
        <p:nvPicPr>
          <p:cNvPr id="6" name="Picture 11" descr="eda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071942"/>
            <a:ext cx="2162175" cy="2392363"/>
          </a:xfrm>
          <a:prstGeom prst="rect">
            <a:avLst/>
          </a:prstGeom>
          <a:noFill/>
        </p:spPr>
      </p:pic>
      <p:pic>
        <p:nvPicPr>
          <p:cNvPr id="7" name="Picture 10" descr="молок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571612"/>
            <a:ext cx="1863725" cy="2651125"/>
          </a:xfrm>
          <a:prstGeom prst="rect">
            <a:avLst/>
          </a:prstGeom>
          <a:noFill/>
        </p:spPr>
      </p:pic>
      <p:pic>
        <p:nvPicPr>
          <p:cNvPr id="8" name="Picture 11" descr="рыба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071810"/>
            <a:ext cx="3780670" cy="1787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itrus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</p:spPr>
      </p:pic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1835150" y="188913"/>
            <a:ext cx="5976938" cy="23050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843213" y="692150"/>
            <a:ext cx="367188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Витамин  С</a:t>
            </a:r>
          </a:p>
        </p:txBody>
      </p:sp>
      <p:pic>
        <p:nvPicPr>
          <p:cNvPr id="5" name="Picture 10" descr="frukty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0450" y="1928802"/>
            <a:ext cx="3003550" cy="2533650"/>
          </a:xfrm>
          <a:prstGeom prst="rect">
            <a:avLst/>
          </a:prstGeom>
          <a:noFill/>
        </p:spPr>
      </p:pic>
      <p:pic>
        <p:nvPicPr>
          <p:cNvPr id="6" name="Picture 14" descr="jagod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2277182" cy="2500306"/>
          </a:xfrm>
          <a:prstGeom prst="rect">
            <a:avLst/>
          </a:prstGeom>
          <a:noFill/>
        </p:spPr>
      </p:pic>
      <p:pic>
        <p:nvPicPr>
          <p:cNvPr id="7" name="Picture 16" descr="9714825e5c4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778" y="3143248"/>
            <a:ext cx="2827338" cy="1900238"/>
          </a:xfrm>
          <a:prstGeom prst="rect">
            <a:avLst/>
          </a:prstGeom>
          <a:noFill/>
        </p:spPr>
      </p:pic>
      <p:pic>
        <p:nvPicPr>
          <p:cNvPr id="8" name="Picture 17" descr="капуст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7984" y="4609785"/>
            <a:ext cx="2286016" cy="2248215"/>
          </a:xfrm>
          <a:prstGeom prst="rect">
            <a:avLst/>
          </a:prstGeom>
          <a:noFill/>
        </p:spPr>
      </p:pic>
      <p:pic>
        <p:nvPicPr>
          <p:cNvPr id="11" name="Picture 8" descr="2bc8c1a306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4495800"/>
            <a:ext cx="3303587" cy="2362200"/>
          </a:xfrm>
          <a:prstGeom prst="rect">
            <a:avLst/>
          </a:prstGeom>
          <a:noFill/>
        </p:spPr>
      </p:pic>
      <p:pic>
        <p:nvPicPr>
          <p:cNvPr id="9" name="Picture 10" descr="лук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5000636"/>
            <a:ext cx="2769857" cy="1547733"/>
          </a:xfrm>
          <a:prstGeom prst="rect">
            <a:avLst/>
          </a:prstGeom>
          <a:noFill/>
        </p:spPr>
      </p:pic>
      <p:pic>
        <p:nvPicPr>
          <p:cNvPr id="12" name="Picture 7" descr="чеснок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5072074"/>
            <a:ext cx="1839754" cy="1571621"/>
          </a:xfrm>
          <a:prstGeom prst="rect">
            <a:avLst/>
          </a:prstGeom>
          <a:noFill/>
        </p:spPr>
      </p:pic>
      <p:pic>
        <p:nvPicPr>
          <p:cNvPr id="13" name="Picture 14" descr="lemon0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54" y="2786058"/>
            <a:ext cx="2771592" cy="1657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639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3214686"/>
            <a:ext cx="1814514" cy="1814514"/>
          </a:xfrm>
          <a:prstGeom prst="roundRect">
            <a:avLst/>
          </a:prstGeom>
        </p:spPr>
      </p:pic>
      <p:pic>
        <p:nvPicPr>
          <p:cNvPr id="2" name="Рисунок 1" descr="9567m-720x6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85728"/>
            <a:ext cx="3248025" cy="1619250"/>
          </a:xfrm>
          <a:prstGeom prst="rect">
            <a:avLst/>
          </a:prstGeom>
        </p:spPr>
      </p:pic>
      <p:pic>
        <p:nvPicPr>
          <p:cNvPr id="3" name="Рисунок 2" descr="apteka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57166"/>
            <a:ext cx="2083992" cy="1813073"/>
          </a:xfrm>
          <a:prstGeom prst="rect">
            <a:avLst/>
          </a:prstGeom>
        </p:spPr>
      </p:pic>
      <p:pic>
        <p:nvPicPr>
          <p:cNvPr id="4" name="Рисунок 3" descr="imagick_c15f2602c942a1af1cdeb51d78b8cc2c8490a0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22693">
            <a:off x="487076" y="399130"/>
            <a:ext cx="2039647" cy="1528971"/>
          </a:xfrm>
          <a:prstGeom prst="ellipse">
            <a:avLst/>
          </a:prstGeom>
        </p:spPr>
      </p:pic>
      <p:pic>
        <p:nvPicPr>
          <p:cNvPr id="5" name="Рисунок 4" descr="800pxviolatricol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277772">
            <a:off x="5773896" y="1809343"/>
            <a:ext cx="1981455" cy="1483614"/>
          </a:xfrm>
          <a:prstGeom prst="ellipse">
            <a:avLst/>
          </a:prstGeom>
        </p:spPr>
      </p:pic>
      <p:pic>
        <p:nvPicPr>
          <p:cNvPr id="6" name="Рисунок 5" descr="1224490340_enc_703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59354">
            <a:off x="172580" y="2407599"/>
            <a:ext cx="1463596" cy="1951461"/>
          </a:xfrm>
          <a:prstGeom prst="roundRect">
            <a:avLst/>
          </a:prstGeom>
        </p:spPr>
      </p:pic>
      <p:pic>
        <p:nvPicPr>
          <p:cNvPr id="7" name="Рисунок 6" descr="weegbre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4546" y="2000240"/>
            <a:ext cx="2000250" cy="2157413"/>
          </a:xfrm>
          <a:prstGeom prst="round2DiagRect">
            <a:avLst/>
          </a:prstGeom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559608">
            <a:off x="6950190" y="5237372"/>
            <a:ext cx="1837492" cy="1378120"/>
          </a:xfrm>
          <a:prstGeom prst="snip2DiagRect">
            <a:avLst/>
          </a:prstGeom>
        </p:spPr>
      </p:pic>
      <p:pic>
        <p:nvPicPr>
          <p:cNvPr id="11" name="Рисунок 10" descr="sipownik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069663">
            <a:off x="4503688" y="3353280"/>
            <a:ext cx="2034832" cy="2987456"/>
          </a:xfrm>
          <a:prstGeom prst="roundRect">
            <a:avLst/>
          </a:prstGeom>
        </p:spPr>
      </p:pic>
      <p:pic>
        <p:nvPicPr>
          <p:cNvPr id="12" name="Рисунок 11" descr="1268410272_zag-malina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580830">
            <a:off x="1407327" y="4570316"/>
            <a:ext cx="2190750" cy="164782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27038674_1625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1670">
            <a:off x="346754" y="418199"/>
            <a:ext cx="1676198" cy="16761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786" y="1071546"/>
            <a:ext cx="6000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Derby" pitchFamily="34" charset="0"/>
              </a:rPr>
              <a:t>Первая 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Derby" pitchFamily="34" charset="0"/>
              </a:rPr>
              <a:t>  помощь.  </a:t>
            </a:r>
            <a:endParaRPr lang="ru-RU" sz="5400" b="1" dirty="0">
              <a:solidFill>
                <a:srgbClr val="0070C0"/>
              </a:solidFill>
              <a:latin typeface="Derby" pitchFamily="34" charset="0"/>
            </a:endParaRPr>
          </a:p>
        </p:txBody>
      </p:sp>
      <p:pic>
        <p:nvPicPr>
          <p:cNvPr id="4" name="Рисунок 3" descr="CAS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9983">
            <a:off x="626390" y="2769538"/>
            <a:ext cx="1814522" cy="1814522"/>
          </a:xfrm>
          <a:prstGeom prst="rect">
            <a:avLst/>
          </a:prstGeom>
        </p:spPr>
      </p:pic>
      <p:pic>
        <p:nvPicPr>
          <p:cNvPr id="5" name="Рисунок 4" descr="DOCTR2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3714752"/>
            <a:ext cx="2386026" cy="2386026"/>
          </a:xfrm>
          <a:prstGeom prst="rect">
            <a:avLst/>
          </a:prstGeom>
        </p:spPr>
      </p:pic>
      <p:pic>
        <p:nvPicPr>
          <p:cNvPr id="7" name="Рисунок 6" descr="hel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92552">
            <a:off x="1215590" y="4691880"/>
            <a:ext cx="1856683" cy="1211666"/>
          </a:xfrm>
          <a:prstGeom prst="rect">
            <a:avLst/>
          </a:prstGeom>
        </p:spPr>
      </p:pic>
      <p:pic>
        <p:nvPicPr>
          <p:cNvPr id="8" name="Рисунок 7" descr="KNE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05527">
            <a:off x="6868514" y="2582243"/>
            <a:ext cx="1697945" cy="1697945"/>
          </a:xfrm>
          <a:prstGeom prst="rect">
            <a:avLst/>
          </a:prstGeom>
        </p:spPr>
      </p:pic>
      <p:pic>
        <p:nvPicPr>
          <p:cNvPr id="9" name="Рисунок 8" descr="aptechka_pervoy_pomoshi_appolo_(avto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08072">
            <a:off x="6020965" y="4458977"/>
            <a:ext cx="2143120" cy="17430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86578" y="857232"/>
            <a:ext cx="17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03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f6d_d29b0d87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68603">
            <a:off x="430795" y="498476"/>
            <a:ext cx="4389402" cy="2787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1" name="Рисунок 2" descr="c53bc93087c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8887">
            <a:off x="6030913" y="53975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_135683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3619500"/>
            <a:ext cx="3929090" cy="29424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rot="-1550782">
            <a:off x="-96838" y="2760663"/>
            <a:ext cx="87677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0070C0"/>
                </a:solidFill>
                <a:latin typeface="Lucida Sans Unicode" pitchFamily="34" charset="0"/>
              </a:rPr>
              <a:t>Здоровые, веселые дети – это счастье!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428604"/>
            <a:ext cx="8358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Литература: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Л.А.Обухова, </a:t>
            </a:r>
            <a:r>
              <a:rPr lang="ru-RU" dirty="0" err="1" smtClean="0"/>
              <a:t>Н.А.Лемяскина</a:t>
            </a:r>
            <a:r>
              <a:rPr lang="ru-RU" dirty="0" smtClean="0"/>
              <a:t> «Школа докторов природы»,М., «ВАКО»-2005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Е.Н.Арсенина, Л.Б.Кислова «Внеклассные мероприятия в начальной школе», Издательство Волгоград «Учитель»-2005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214554"/>
            <a:ext cx="8286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Интернет –ресурсы.</a:t>
            </a:r>
          </a:p>
          <a:p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http://fantasyflash.ru/index.php?&amp;kontent=anime</a:t>
            </a:r>
            <a:endParaRPr lang="ru-RU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http://inmira.narod.ru/animac/an.1/cv.html</a:t>
            </a:r>
            <a:endParaRPr lang="ru-RU" dirty="0" smtClean="0"/>
          </a:p>
          <a:p>
            <a:pPr eaLnBrk="0" hangingPunct="0"/>
            <a:r>
              <a:rPr lang="ru-RU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http://city-gif.narod.ru/new_year1.htm</a:t>
            </a:r>
            <a:endParaRPr lang="ru-RU" dirty="0" smtClean="0"/>
          </a:p>
          <a:p>
            <a:pPr eaLnBrk="0" hangingPunct="0"/>
            <a:r>
              <a:rPr lang="ru-RU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http://miranimashek.ucoz.ru/photo/87</a:t>
            </a:r>
            <a:endParaRPr lang="ru-RU" dirty="0" smtClean="0"/>
          </a:p>
          <a:p>
            <a:pPr eaLnBrk="0" hangingPunct="0"/>
            <a:r>
              <a:rPr lang="ru-RU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http://fotki.yandex.ru/users/kaory-x/view/78654/?page=7xgif.ru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icroorgani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2835">
            <a:off x="4680921" y="4798900"/>
            <a:ext cx="2262192" cy="1337355"/>
          </a:xfrm>
          <a:prstGeom prst="rect">
            <a:avLst/>
          </a:prstGeom>
        </p:spPr>
      </p:pic>
      <p:pic>
        <p:nvPicPr>
          <p:cNvPr id="3" name="Рисунок 2" descr="nasmor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000504"/>
            <a:ext cx="2121695" cy="2571752"/>
          </a:xfrm>
          <a:prstGeom prst="rect">
            <a:avLst/>
          </a:prstGeom>
        </p:spPr>
      </p:pic>
      <p:pic>
        <p:nvPicPr>
          <p:cNvPr id="5" name="Рисунок 4" descr="NWAGE0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30084">
            <a:off x="7143543" y="714131"/>
            <a:ext cx="1343028" cy="1343028"/>
          </a:xfrm>
          <a:prstGeom prst="rect">
            <a:avLst/>
          </a:prstGeom>
        </p:spPr>
      </p:pic>
      <p:pic>
        <p:nvPicPr>
          <p:cNvPr id="6" name="Рисунок 5" descr="medeci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63963">
            <a:off x="366584" y="516537"/>
            <a:ext cx="2686050" cy="190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1538" y="1214422"/>
            <a:ext cx="69294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  <a:latin typeface="Derby" pitchFamily="34" charset="0"/>
              </a:rPr>
              <a:t>Как возникают болезни?</a:t>
            </a:r>
            <a:endParaRPr lang="ru-RU" sz="6600" dirty="0">
              <a:solidFill>
                <a:srgbClr val="0070C0"/>
              </a:solidFill>
              <a:latin typeface="Derb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Image014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3" y="714375"/>
            <a:ext cx="89408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202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1571636" cy="1571636"/>
          </a:xfrm>
          <a:prstGeom prst="rect">
            <a:avLst/>
          </a:prstGeom>
        </p:spPr>
      </p:pic>
      <p:pic>
        <p:nvPicPr>
          <p:cNvPr id="5" name="Рисунок 4" descr="Z118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214686"/>
            <a:ext cx="2314588" cy="2314588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665" y="214290"/>
            <a:ext cx="2646335" cy="2071702"/>
          </a:xfrm>
          <a:prstGeom prst="rect">
            <a:avLst/>
          </a:prstGeom>
        </p:spPr>
      </p:pic>
      <p:pic>
        <p:nvPicPr>
          <p:cNvPr id="7" name="Рисунок 6" descr="b016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2857496"/>
            <a:ext cx="2729092" cy="36433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8630" y="1643050"/>
            <a:ext cx="72867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Derby" pitchFamily="34" charset="0"/>
              </a:rPr>
              <a:t>Осанка – стройная спина</a:t>
            </a:r>
            <a:endParaRPr lang="ru-RU" sz="6000" dirty="0">
              <a:solidFill>
                <a:srgbClr val="0070C0"/>
              </a:solidFill>
              <a:latin typeface="Derb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91250_normal_7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35365">
            <a:off x="6215074" y="1214422"/>
            <a:ext cx="2354289" cy="3557592"/>
          </a:xfrm>
          <a:prstGeom prst="rect">
            <a:avLst/>
          </a:prstGeom>
        </p:spPr>
      </p:pic>
      <p:pic>
        <p:nvPicPr>
          <p:cNvPr id="3" name="Рисунок 2" descr="PE163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1769">
            <a:off x="613361" y="327618"/>
            <a:ext cx="1814522" cy="18145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702720">
            <a:off x="571472" y="1142984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Derby" pitchFamily="34" charset="0"/>
              </a:rPr>
              <a:t>Если хочешь быть здоров закаляйся!</a:t>
            </a:r>
            <a:endParaRPr lang="ru-RU" sz="4800" b="1" dirty="0">
              <a:solidFill>
                <a:srgbClr val="0070C0"/>
              </a:solidFill>
              <a:latin typeface="Derby" pitchFamily="34" charset="0"/>
            </a:endParaRPr>
          </a:p>
        </p:txBody>
      </p:sp>
      <p:pic>
        <p:nvPicPr>
          <p:cNvPr id="5" name="Рисунок 4" descr="zakalivan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3516">
            <a:off x="6441821" y="4158143"/>
            <a:ext cx="2256747" cy="2200328"/>
          </a:xfrm>
          <a:prstGeom prst="rect">
            <a:avLst/>
          </a:prstGeom>
        </p:spPr>
      </p:pic>
      <p:pic>
        <p:nvPicPr>
          <p:cNvPr id="7" name="Рисунок 6" descr="зак зим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26892">
            <a:off x="438880" y="3996581"/>
            <a:ext cx="2953362" cy="2598959"/>
          </a:xfrm>
          <a:prstGeom prst="rect">
            <a:avLst/>
          </a:prstGeom>
        </p:spPr>
      </p:pic>
      <p:pic>
        <p:nvPicPr>
          <p:cNvPr id="8" name="Рисунок 7" descr="ZakalkaMalish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3143248"/>
            <a:ext cx="3616088" cy="2408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428625"/>
            <a:ext cx="8215312" cy="7478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Солнце,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воздух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 вода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наши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верные друзья!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071546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  <a:latin typeface="Derby" pitchFamily="34" charset="0"/>
              </a:rPr>
              <a:t>С</a:t>
            </a:r>
            <a:r>
              <a:rPr lang="ru-RU" sz="6000" b="1" dirty="0" smtClean="0">
                <a:solidFill>
                  <a:srgbClr val="0070C0"/>
                </a:solidFill>
                <a:latin typeface="Derby" pitchFamily="34" charset="0"/>
              </a:rPr>
              <a:t>портивная</a:t>
            </a:r>
            <a:endParaRPr lang="ru-RU" sz="6000" b="1" dirty="0">
              <a:solidFill>
                <a:srgbClr val="0070C0"/>
              </a:solidFill>
              <a:latin typeface="Derby" pitchFamily="34" charset="0"/>
            </a:endParaRPr>
          </a:p>
        </p:txBody>
      </p:sp>
      <p:pic>
        <p:nvPicPr>
          <p:cNvPr id="3" name="Рисунок 2" descr="M06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74073">
            <a:off x="5920967" y="2420514"/>
            <a:ext cx="2314588" cy="2314588"/>
          </a:xfrm>
          <a:prstGeom prst="rect">
            <a:avLst/>
          </a:prstGeom>
        </p:spPr>
      </p:pic>
      <p:pic>
        <p:nvPicPr>
          <p:cNvPr id="4" name="Рисунок 3" descr="PE183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071678"/>
            <a:ext cx="2214578" cy="2028836"/>
          </a:xfrm>
          <a:prstGeom prst="rect">
            <a:avLst/>
          </a:prstGeom>
        </p:spPr>
      </p:pic>
      <p:pic>
        <p:nvPicPr>
          <p:cNvPr id="5" name="Рисунок 4" descr="Z118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286124"/>
            <a:ext cx="3028968" cy="3028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41398">
            <a:off x="214282" y="857232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Derby" pitchFamily="34" charset="0"/>
              </a:rPr>
              <a:t>Правильное </a:t>
            </a:r>
            <a:r>
              <a:rPr lang="ru-RU" sz="4800" b="1" dirty="0" smtClean="0">
                <a:solidFill>
                  <a:srgbClr val="0070C0"/>
                </a:solidFill>
                <a:latin typeface="Derby" pitchFamily="34" charset="0"/>
                <a:hlinkClick r:id="rId2" action="ppaction://hlinkfile"/>
              </a:rPr>
              <a:t>питание</a:t>
            </a:r>
            <a:endParaRPr lang="ru-RU" sz="4800" b="1" dirty="0" smtClean="0">
              <a:solidFill>
                <a:srgbClr val="0070C0"/>
              </a:solidFill>
              <a:latin typeface="Derby" pitchFamily="34" charset="0"/>
            </a:endParaRP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Derby" pitchFamily="34" charset="0"/>
              </a:rPr>
              <a:t> – залог здоровья!</a:t>
            </a:r>
            <a:endParaRPr lang="ru-RU" sz="4800" b="1" dirty="0">
              <a:solidFill>
                <a:srgbClr val="0070C0"/>
              </a:solidFill>
              <a:latin typeface="Derby" pitchFamily="34" charset="0"/>
            </a:endParaRPr>
          </a:p>
        </p:txBody>
      </p:sp>
      <p:pic>
        <p:nvPicPr>
          <p:cNvPr id="3" name="Рисунок 2" descr="FD166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92738">
            <a:off x="6387496" y="2727908"/>
            <a:ext cx="2457464" cy="2457464"/>
          </a:xfrm>
          <a:prstGeom prst="rect">
            <a:avLst/>
          </a:prstGeom>
        </p:spPr>
      </p:pic>
      <p:pic>
        <p:nvPicPr>
          <p:cNvPr id="4" name="Рисунок 3" descr="1238447414_1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429000"/>
            <a:ext cx="3048026" cy="3048026"/>
          </a:xfrm>
          <a:prstGeom prst="rect">
            <a:avLst/>
          </a:prstGeom>
        </p:spPr>
      </p:pic>
      <p:pic>
        <p:nvPicPr>
          <p:cNvPr id="5" name="Рисунок 4" descr="FD200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57166"/>
            <a:ext cx="1214446" cy="1214446"/>
          </a:xfrm>
          <a:prstGeom prst="rect">
            <a:avLst/>
          </a:prstGeom>
        </p:spPr>
      </p:pic>
      <p:pic>
        <p:nvPicPr>
          <p:cNvPr id="6" name="Рисунок 5" descr="Z14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3071810"/>
            <a:ext cx="2428892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pple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1258888" y="260350"/>
            <a:ext cx="6769100" cy="14398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987675" y="476250"/>
            <a:ext cx="3455988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Витамин  - А </a:t>
            </a:r>
          </a:p>
        </p:txBody>
      </p:sp>
      <p:pic>
        <p:nvPicPr>
          <p:cNvPr id="5" name="Picture 9" descr="mork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99479">
            <a:off x="1748512" y="4292311"/>
            <a:ext cx="3673475" cy="2401887"/>
          </a:xfrm>
          <a:prstGeom prst="rect">
            <a:avLst/>
          </a:prstGeom>
          <a:noFill/>
        </p:spPr>
      </p:pic>
      <p:pic>
        <p:nvPicPr>
          <p:cNvPr id="6" name="Picture 10" descr="молок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571612"/>
            <a:ext cx="1863725" cy="2651125"/>
          </a:xfrm>
          <a:prstGeom prst="rect">
            <a:avLst/>
          </a:prstGeom>
          <a:noFill/>
        </p:spPr>
      </p:pic>
      <p:pic>
        <p:nvPicPr>
          <p:cNvPr id="7" name="Picture 8" descr="яйцо разр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4724400"/>
            <a:ext cx="3128963" cy="1930400"/>
          </a:xfrm>
          <a:prstGeom prst="rect">
            <a:avLst/>
          </a:prstGeom>
          <a:noFill/>
        </p:spPr>
      </p:pic>
      <p:pic>
        <p:nvPicPr>
          <p:cNvPr id="9" name="Picture 4" descr="лук зе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861827">
            <a:off x="28381" y="2275375"/>
            <a:ext cx="3238523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404</TotalTime>
  <Words>157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устный журнал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журнал</dc:title>
  <dc:creator>XP GAME 2007</dc:creator>
  <cp:lastModifiedBy>Пользователь</cp:lastModifiedBy>
  <cp:revision>40</cp:revision>
  <dcterms:created xsi:type="dcterms:W3CDTF">2009-10-07T17:48:03Z</dcterms:created>
  <dcterms:modified xsi:type="dcterms:W3CDTF">2010-11-30T17:32:27Z</dcterms:modified>
</cp:coreProperties>
</file>