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F8029A1-0747-4CEC-A832-C64FE8042EC8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56BE9E4-4B75-4A2B-BEC6-7A50411858A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8029A1-0747-4CEC-A832-C64FE8042EC8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6BE9E4-4B75-4A2B-BEC6-7A50411858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8029A1-0747-4CEC-A832-C64FE8042EC8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6BE9E4-4B75-4A2B-BEC6-7A50411858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8029A1-0747-4CEC-A832-C64FE8042EC8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6BE9E4-4B75-4A2B-BEC6-7A50411858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F8029A1-0747-4CEC-A832-C64FE8042EC8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56BE9E4-4B75-4A2B-BEC6-7A50411858A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8029A1-0747-4CEC-A832-C64FE8042EC8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56BE9E4-4B75-4A2B-BEC6-7A50411858A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8029A1-0747-4CEC-A832-C64FE8042EC8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56BE9E4-4B75-4A2B-BEC6-7A50411858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8029A1-0747-4CEC-A832-C64FE8042EC8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6BE9E4-4B75-4A2B-BEC6-7A50411858A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8029A1-0747-4CEC-A832-C64FE8042EC8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6BE9E4-4B75-4A2B-BEC6-7A50411858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F8029A1-0747-4CEC-A832-C64FE8042EC8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56BE9E4-4B75-4A2B-BEC6-7A50411858A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F8029A1-0747-4CEC-A832-C64FE8042EC8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56BE9E4-4B75-4A2B-BEC6-7A50411858A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2F8029A1-0747-4CEC-A832-C64FE8042EC8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D56BE9E4-4B75-4A2B-BEC6-7A50411858A1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Я ВСПОМИНАЮ….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4005064"/>
            <a:ext cx="6560234" cy="1752600"/>
          </a:xfrm>
        </p:spPr>
        <p:txBody>
          <a:bodyPr/>
          <a:lstStyle/>
          <a:p>
            <a:r>
              <a:rPr lang="ru-RU" dirty="0" smtClean="0"/>
              <a:t>Подготовила: социальный работник Сайфуллина </a:t>
            </a:r>
            <a:r>
              <a:rPr lang="ru-RU" dirty="0" err="1" smtClean="0"/>
              <a:t>Рушания</a:t>
            </a:r>
            <a:r>
              <a:rPr lang="ru-RU" dirty="0" smtClean="0"/>
              <a:t> </a:t>
            </a:r>
            <a:r>
              <a:rPr lang="ru-RU" dirty="0" err="1" smtClean="0"/>
              <a:t>Гумаровна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67853"/>
          </a:xfrm>
        </p:spPr>
        <p:txBody>
          <a:bodyPr/>
          <a:lstStyle/>
          <a:p>
            <a:r>
              <a:rPr lang="ru-RU" dirty="0" err="1" smtClean="0"/>
              <a:t>Загидуллина</a:t>
            </a:r>
            <a:r>
              <a:rPr lang="ru-RU" dirty="0" smtClean="0"/>
              <a:t> </a:t>
            </a:r>
            <a:r>
              <a:rPr lang="ru-RU" dirty="0" err="1" smtClean="0"/>
              <a:t>Мадина</a:t>
            </a:r>
            <a:r>
              <a:rPr lang="ru-RU" dirty="0" smtClean="0"/>
              <a:t> </a:t>
            </a:r>
            <a:r>
              <a:rPr lang="ru-RU" dirty="0" err="1" smtClean="0"/>
              <a:t>Шаймардановна</a:t>
            </a:r>
            <a:r>
              <a:rPr lang="ru-RU" dirty="0" smtClean="0"/>
              <a:t> родилась 15 сентября 1945 года  в деревне Урмары Чувашии. Закончила семилетнюю школу и после окончании школы работала в столовой. Много всего хорошего она сделала в своей жизни и ее добрые дела возвращаются к ней по сей день. Очень часто она в раздумьях и вспоминает былые годы.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Садреева</a:t>
            </a:r>
            <a:r>
              <a:rPr lang="ru-RU" dirty="0" smtClean="0"/>
              <a:t> Флера </a:t>
            </a:r>
            <a:r>
              <a:rPr lang="ru-RU" dirty="0" err="1" smtClean="0"/>
              <a:t>Газизовна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573" t="18707" r="9695"/>
          <a:stretch>
            <a:fillRect/>
          </a:stretch>
        </p:blipFill>
        <p:spPr bwMode="auto">
          <a:xfrm>
            <a:off x="2527261" y="1700808"/>
            <a:ext cx="3412891" cy="4471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839861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Садреева</a:t>
            </a:r>
            <a:r>
              <a:rPr lang="ru-RU" dirty="0" smtClean="0"/>
              <a:t> Флера </a:t>
            </a:r>
            <a:r>
              <a:rPr lang="ru-RU" dirty="0" err="1" smtClean="0"/>
              <a:t>Газизовна</a:t>
            </a:r>
            <a:r>
              <a:rPr lang="ru-RU" dirty="0" smtClean="0"/>
              <a:t> родилась 26 июля 1935 года в </a:t>
            </a:r>
            <a:r>
              <a:rPr lang="ru-RU" dirty="0" err="1" smtClean="0"/>
              <a:t>Кайбицском</a:t>
            </a:r>
            <a:r>
              <a:rPr lang="ru-RU" dirty="0" smtClean="0"/>
              <a:t> районе д. </a:t>
            </a:r>
            <a:r>
              <a:rPr lang="ru-RU" dirty="0" err="1" smtClean="0"/>
              <a:t>Азбаба</a:t>
            </a:r>
            <a:r>
              <a:rPr lang="ru-RU" dirty="0" smtClean="0"/>
              <a:t>. Закончила семилетнюю </a:t>
            </a:r>
            <a:r>
              <a:rPr lang="ru-RU" dirty="0" err="1" smtClean="0"/>
              <a:t>Азбабинскую</a:t>
            </a:r>
            <a:r>
              <a:rPr lang="ru-RU" dirty="0" smtClean="0"/>
              <a:t> школу.  После окончание школы работала на ферме. Но решила продолжить свой жизненный путь и подалась в город. В 1963 году уехала в Казань, начала работать на стройке СМУ- 7 маляром. Работала там год и вышла замуж. А после 12 лет своей жизни посвятила ухаживанию за больной мамой, что до сегодняшнего дня вспоминает эти дни со слезами на глазах.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3536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Хамидуллина</a:t>
            </a:r>
            <a:r>
              <a:rPr lang="ru-RU" dirty="0" smtClean="0"/>
              <a:t> </a:t>
            </a:r>
            <a:r>
              <a:rPr lang="ru-RU" dirty="0" err="1" smtClean="0"/>
              <a:t>Рамзия</a:t>
            </a:r>
            <a:r>
              <a:rPr lang="ru-RU" dirty="0" smtClean="0"/>
              <a:t> </a:t>
            </a:r>
            <a:r>
              <a:rPr lang="ru-RU" dirty="0" err="1" smtClean="0"/>
              <a:t>Гатаулловна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4759741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Хамидуллина</a:t>
            </a:r>
            <a:r>
              <a:rPr lang="ru-RU" dirty="0" smtClean="0"/>
              <a:t> </a:t>
            </a:r>
            <a:r>
              <a:rPr lang="ru-RU" dirty="0" err="1" smtClean="0"/>
              <a:t>Рамзия</a:t>
            </a:r>
            <a:r>
              <a:rPr lang="ru-RU" dirty="0" smtClean="0"/>
              <a:t> </a:t>
            </a:r>
            <a:r>
              <a:rPr lang="ru-RU" dirty="0" err="1" smtClean="0"/>
              <a:t>Гатаулловна</a:t>
            </a:r>
            <a:r>
              <a:rPr lang="ru-RU" dirty="0" smtClean="0"/>
              <a:t> родилась 25 июля 1941 года в деревне </a:t>
            </a:r>
            <a:r>
              <a:rPr lang="ru-RU" dirty="0" err="1" smtClean="0"/>
              <a:t>Буртасы</a:t>
            </a:r>
            <a:r>
              <a:rPr lang="ru-RU" dirty="0" smtClean="0"/>
              <a:t> </a:t>
            </a:r>
            <a:r>
              <a:rPr lang="ru-RU" dirty="0" err="1" smtClean="0"/>
              <a:t>Кайбицского</a:t>
            </a:r>
            <a:r>
              <a:rPr lang="ru-RU" dirty="0" smtClean="0"/>
              <a:t> района. Была самым младшим ребенком в семье и родители очень ценили ее обучение. Закончила семилетнюю </a:t>
            </a:r>
            <a:r>
              <a:rPr lang="ru-RU" dirty="0" err="1" smtClean="0"/>
              <a:t>Азбабинскую</a:t>
            </a:r>
            <a:r>
              <a:rPr lang="ru-RU" dirty="0" smtClean="0"/>
              <a:t> школу. Работала в колхозе, ухаживала за лошадьми. Была очень значимым человеком в деревне, так как привозила хлеб всем жителям этой деревни. Ее смыслом жизни были лошади и любовь </a:t>
            </a:r>
            <a:r>
              <a:rPr lang="ru-RU" smtClean="0"/>
              <a:t>к людям!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3536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Сабитова</a:t>
            </a:r>
            <a:r>
              <a:rPr lang="ru-RU" dirty="0" smtClean="0"/>
              <a:t> </a:t>
            </a:r>
            <a:r>
              <a:rPr lang="ru-RU" dirty="0" err="1" smtClean="0"/>
              <a:t>Альфинур</a:t>
            </a:r>
            <a:r>
              <a:rPr lang="ru-RU" dirty="0" smtClean="0"/>
              <a:t> </a:t>
            </a:r>
            <a:r>
              <a:rPr lang="ru-RU" dirty="0" err="1" smtClean="0"/>
              <a:t>Мухатдисовна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339447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9167" t="17610" r="19444" b="3879"/>
          <a:stretch>
            <a:fillRect/>
          </a:stretch>
        </p:blipFill>
        <p:spPr bwMode="auto">
          <a:xfrm>
            <a:off x="4860032" y="1556792"/>
            <a:ext cx="324036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623837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Сабитова</a:t>
            </a:r>
            <a:r>
              <a:rPr lang="ru-RU" dirty="0" smtClean="0"/>
              <a:t> </a:t>
            </a:r>
            <a:r>
              <a:rPr lang="ru-RU" dirty="0" err="1" smtClean="0"/>
              <a:t>Альфинур</a:t>
            </a:r>
            <a:r>
              <a:rPr lang="ru-RU" dirty="0" smtClean="0"/>
              <a:t> </a:t>
            </a:r>
            <a:r>
              <a:rPr lang="ru-RU" dirty="0" err="1" smtClean="0"/>
              <a:t>Мухатдисовна</a:t>
            </a:r>
            <a:r>
              <a:rPr lang="ru-RU" dirty="0" smtClean="0"/>
              <a:t> родилась 11 октября 1927 года в </a:t>
            </a:r>
            <a:r>
              <a:rPr lang="ru-RU" dirty="0" err="1" smtClean="0"/>
              <a:t>Кайбицском</a:t>
            </a:r>
            <a:r>
              <a:rPr lang="ru-RU" dirty="0" smtClean="0"/>
              <a:t> районе д. Шигаево. С малых лет работала в колхозе. Ей пришлось учиться только год , но она всеми силами помогала колхозу не жалея свои силы.  Работала на ферме дояркой и с каждым днем все больше вкладывала свои силы для роста и развития страны. 35 лет прошло как один миг, работая дояркой.  Любовь к родным краям смогла победить все преграды в жизненном пути.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Салахеева</a:t>
            </a:r>
            <a:r>
              <a:rPr lang="ru-RU" dirty="0" smtClean="0"/>
              <a:t> </a:t>
            </a:r>
            <a:r>
              <a:rPr lang="ru-RU" dirty="0" err="1" smtClean="0"/>
              <a:t>Набира</a:t>
            </a:r>
            <a:r>
              <a:rPr lang="ru-RU" dirty="0" smtClean="0"/>
              <a:t> </a:t>
            </a:r>
            <a:r>
              <a:rPr lang="ru-RU" dirty="0" err="1" smtClean="0"/>
              <a:t>Шартдиновна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772816"/>
            <a:ext cx="339447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95845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Салахеева</a:t>
            </a:r>
            <a:r>
              <a:rPr lang="ru-RU" dirty="0" smtClean="0"/>
              <a:t> </a:t>
            </a:r>
            <a:r>
              <a:rPr lang="ru-RU" dirty="0" err="1" smtClean="0"/>
              <a:t>Набира</a:t>
            </a:r>
            <a:r>
              <a:rPr lang="ru-RU" dirty="0" smtClean="0"/>
              <a:t> </a:t>
            </a:r>
            <a:r>
              <a:rPr lang="ru-RU" dirty="0" err="1" smtClean="0"/>
              <a:t>Шартдиновна</a:t>
            </a:r>
            <a:r>
              <a:rPr lang="ru-RU" dirty="0" smtClean="0"/>
              <a:t> родилась 6 января 1934 года в </a:t>
            </a:r>
            <a:r>
              <a:rPr lang="ru-RU" dirty="0" err="1" smtClean="0"/>
              <a:t>Кайбицском</a:t>
            </a:r>
            <a:r>
              <a:rPr lang="ru-RU" dirty="0" smtClean="0"/>
              <a:t> районе д. Верхняя </a:t>
            </a:r>
            <a:r>
              <a:rPr lang="ru-RU" dirty="0" err="1" smtClean="0"/>
              <a:t>Аткозино</a:t>
            </a:r>
            <a:r>
              <a:rPr lang="ru-RU" dirty="0" smtClean="0"/>
              <a:t>. Детство было сложное, так как она была самой старшей дочкой в семье, была помощником для родителей и примером для младших. В силу возраста, многое она уже не помнит. Училась она всего 4 класса, научилась писать, считать и любить весь мир. Была всегда правой рукой для матери, помогала во всем и даже с малых лет доила коров. И это стало основополагающим выбором для дальнейшей жизни. Она всю жизнь работала на ферме и 25 лет прошли как один миг.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Гилязова</a:t>
            </a:r>
            <a:r>
              <a:rPr lang="ru-RU" dirty="0" smtClean="0"/>
              <a:t> </a:t>
            </a:r>
            <a:r>
              <a:rPr lang="ru-RU" dirty="0" err="1" smtClean="0"/>
              <a:t>Гульфира</a:t>
            </a:r>
            <a:r>
              <a:rPr lang="ru-RU" dirty="0" smtClean="0"/>
              <a:t> </a:t>
            </a:r>
            <a:r>
              <a:rPr lang="ru-RU" dirty="0" err="1" smtClean="0"/>
              <a:t>Мубарашовна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46238"/>
            <a:ext cx="339447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623837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Гилязова</a:t>
            </a:r>
            <a:r>
              <a:rPr lang="ru-RU" dirty="0" smtClean="0"/>
              <a:t> </a:t>
            </a:r>
            <a:r>
              <a:rPr lang="ru-RU" dirty="0" err="1" smtClean="0"/>
              <a:t>Гульфира</a:t>
            </a:r>
            <a:r>
              <a:rPr lang="ru-RU" dirty="0" smtClean="0"/>
              <a:t> </a:t>
            </a:r>
            <a:r>
              <a:rPr lang="ru-RU" dirty="0" err="1" smtClean="0"/>
              <a:t>Мубарашовна</a:t>
            </a:r>
            <a:r>
              <a:rPr lang="ru-RU" dirty="0" smtClean="0"/>
              <a:t> родилась 20 декабря 1937 года </a:t>
            </a:r>
            <a:r>
              <a:rPr lang="ru-RU" dirty="0" err="1" smtClean="0"/>
              <a:t>Кайбицском</a:t>
            </a:r>
            <a:r>
              <a:rPr lang="ru-RU" dirty="0" smtClean="0"/>
              <a:t> районе д. Верхняя </a:t>
            </a:r>
            <a:r>
              <a:rPr lang="ru-RU" dirty="0" err="1" smtClean="0"/>
              <a:t>Аткозино</a:t>
            </a:r>
            <a:r>
              <a:rPr lang="ru-RU" dirty="0" smtClean="0"/>
              <a:t>.  Детство прошло у нее нелегко. Хоть и были очень тяжелые года, она сумела закончить семилетнюю </a:t>
            </a:r>
            <a:r>
              <a:rPr lang="ru-RU" dirty="0" err="1" smtClean="0"/>
              <a:t>Азбабинскую</a:t>
            </a:r>
            <a:r>
              <a:rPr lang="ru-RU" dirty="0" smtClean="0"/>
              <a:t> школу.  Работала в колхозе учетчиком. Но жизнь поменялась, когда она вышла замуж. В 1959 году они поженились и уехали в Украину в город Кировский. Там работала санитарной няней «Дома-интерната №2». Она любя свою работу, работала там до пенсии. Награждена Почетной грамотой. Часто вспоминает свою молодость рассказами былых лет.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Почетная грамота </a:t>
            </a:r>
            <a:r>
              <a:rPr lang="ru-RU" dirty="0" err="1" smtClean="0"/>
              <a:t>Гилязовой</a:t>
            </a:r>
            <a:r>
              <a:rPr lang="ru-RU" dirty="0" smtClean="0"/>
              <a:t> Г.М.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522678"/>
            <a:ext cx="4001492" cy="5002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3536"/>
            <a:ext cx="9144000" cy="1143000"/>
          </a:xfrm>
        </p:spPr>
        <p:txBody>
          <a:bodyPr>
            <a:normAutofit/>
          </a:bodyPr>
          <a:lstStyle/>
          <a:p>
            <a:r>
              <a:rPr lang="ru-RU" sz="4000" dirty="0" err="1" smtClean="0"/>
              <a:t>Загидуллина</a:t>
            </a:r>
            <a:r>
              <a:rPr lang="ru-RU" sz="4000" dirty="0" smtClean="0"/>
              <a:t> </a:t>
            </a:r>
            <a:r>
              <a:rPr lang="ru-RU" sz="4000" dirty="0" err="1" smtClean="0"/>
              <a:t>Мадина</a:t>
            </a:r>
            <a:r>
              <a:rPr lang="ru-RU" sz="4000" dirty="0" smtClean="0"/>
              <a:t> </a:t>
            </a:r>
            <a:r>
              <a:rPr lang="ru-RU" sz="4000" dirty="0" err="1" smtClean="0"/>
              <a:t>Шаймардановна</a:t>
            </a:r>
            <a:endParaRPr lang="ru-RU" sz="4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6662" b="20835"/>
          <a:stretch>
            <a:fillRect/>
          </a:stretch>
        </p:blipFill>
        <p:spPr bwMode="auto">
          <a:xfrm>
            <a:off x="1331821" y="1772816"/>
            <a:ext cx="6583219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116</TotalTime>
  <Words>519</Words>
  <Application>Microsoft Office PowerPoint</Application>
  <PresentationFormat>Экран (4:3)</PresentationFormat>
  <Paragraphs>19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Литейная</vt:lpstr>
      <vt:lpstr>Я ВСПОМИНАЮ….</vt:lpstr>
      <vt:lpstr>Сабитова Альфинур Мухатдисовна </vt:lpstr>
      <vt:lpstr> </vt:lpstr>
      <vt:lpstr>Салахеева Набира Шартдиновна</vt:lpstr>
      <vt:lpstr>Слайд 5</vt:lpstr>
      <vt:lpstr>Гилязова Гульфира Мубарашовна</vt:lpstr>
      <vt:lpstr> </vt:lpstr>
      <vt:lpstr>Почетная грамота Гилязовой Г.М.</vt:lpstr>
      <vt:lpstr>Загидуллина Мадина Шаймардановна</vt:lpstr>
      <vt:lpstr> </vt:lpstr>
      <vt:lpstr>Садреева Флера Газизовна</vt:lpstr>
      <vt:lpstr> </vt:lpstr>
      <vt:lpstr>Хамидуллина Рамзия Гатаулловна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ВСПОМИНАЮ….</dc:title>
  <dc:creator>вв</dc:creator>
  <cp:lastModifiedBy>вв</cp:lastModifiedBy>
  <cp:revision>1</cp:revision>
  <dcterms:created xsi:type="dcterms:W3CDTF">2018-09-21T16:27:49Z</dcterms:created>
  <dcterms:modified xsi:type="dcterms:W3CDTF">2018-09-21T18:24:29Z</dcterms:modified>
</cp:coreProperties>
</file>