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26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7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0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1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7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5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3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5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7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3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7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AA450-6ED7-4D76-9072-CF5AD1B826C4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41B8B8-2C22-4B80-A6D2-C8B97AD6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97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9374" y="2599035"/>
            <a:ext cx="7706592" cy="16217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учебный проект </a:t>
            </a:r>
            <a:r>
              <a:rPr lang="ru-RU" b="1" i="1" dirty="0" smtClean="0">
                <a:solidFill>
                  <a:srgbClr val="FFFF00"/>
                </a:solidFill>
              </a:rPr>
              <a:t>«секретные  материалы»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5695" y="4978013"/>
            <a:ext cx="3626716" cy="140546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Авторы проекта:</a:t>
            </a:r>
          </a:p>
          <a:p>
            <a:pPr algn="l"/>
            <a:r>
              <a:rPr lang="ru-RU" dirty="0" smtClean="0"/>
              <a:t>Бойченко Марина Николаевна,</a:t>
            </a:r>
          </a:p>
          <a:p>
            <a:pPr algn="l"/>
            <a:r>
              <a:rPr lang="ru-RU" dirty="0" smtClean="0"/>
              <a:t>Иванова Елена Васильевна,</a:t>
            </a:r>
          </a:p>
          <a:p>
            <a:pPr algn="l"/>
            <a:r>
              <a:rPr lang="ru-RU" dirty="0" smtClean="0"/>
              <a:t>МБОУ «Лицей №1»</a:t>
            </a:r>
            <a:endParaRPr lang="ru-RU" dirty="0"/>
          </a:p>
        </p:txBody>
      </p:sp>
      <p:pic>
        <p:nvPicPr>
          <p:cNvPr id="1026" name="Picture 2" descr="http://900igr.net/datai/informatika/Peredacha-informatsii/0007-008-Kodirovanie-informats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514">
            <a:off x="1196128" y="2266542"/>
            <a:ext cx="2844765" cy="3552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18510" y="490000"/>
            <a:ext cx="89673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Segoe Script" panose="020B0504020000000003" pitchFamily="34" charset="0"/>
              </a:rPr>
              <a:t>Нет стремления более </a:t>
            </a:r>
            <a:r>
              <a:rPr lang="ru-RU" sz="3200" dirty="0" smtClean="0">
                <a:latin typeface="Segoe Script" panose="020B0504020000000003" pitchFamily="34" charset="0"/>
              </a:rPr>
              <a:t>естественного</a:t>
            </a:r>
            <a:r>
              <a:rPr lang="ru-RU" sz="3200" dirty="0">
                <a:latin typeface="Segoe Script" panose="020B0504020000000003" pitchFamily="34" charset="0"/>
              </a:rPr>
              <a:t>, чем стремление к знанию</a:t>
            </a:r>
            <a:r>
              <a:rPr lang="ru-RU" sz="3200" dirty="0" smtClean="0">
                <a:latin typeface="Segoe Script" panose="020B0504020000000003" pitchFamily="34" charset="0"/>
              </a:rPr>
              <a:t>…</a:t>
            </a:r>
          </a:p>
          <a:p>
            <a:pPr algn="r"/>
            <a:r>
              <a:rPr lang="ru-RU" sz="2800" i="1" dirty="0" smtClean="0">
                <a:latin typeface="Georgia" panose="02040502050405020303" pitchFamily="18" charset="0"/>
              </a:rPr>
              <a:t>М</a:t>
            </a:r>
            <a:r>
              <a:rPr lang="ru-RU" sz="2800" i="1" dirty="0">
                <a:latin typeface="Georgia" panose="02040502050405020303" pitchFamily="18" charset="0"/>
              </a:rPr>
              <a:t>.</a:t>
            </a:r>
            <a:r>
              <a:rPr lang="ru-RU" b="0" i="0" dirty="0" smtClean="0">
                <a:effectLst/>
                <a:latin typeface="Georgia" panose="02040502050405020303" pitchFamily="18" charset="0"/>
              </a:rPr>
              <a:t> </a:t>
            </a:r>
            <a:r>
              <a:rPr lang="ru-RU" sz="2800" i="1" dirty="0">
                <a:latin typeface="Georgia" panose="02040502050405020303" pitchFamily="18" charset="0"/>
              </a:rPr>
              <a:t>Монтень</a:t>
            </a:r>
          </a:p>
        </p:txBody>
      </p:sp>
    </p:spTree>
    <p:extLst>
      <p:ext uri="{BB962C8B-B14F-4D97-AF65-F5344CB8AC3E}">
        <p14:creationId xmlns:p14="http://schemas.microsoft.com/office/powerpoint/2010/main" val="3662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9873" y="419313"/>
            <a:ext cx="72147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/>
                <a:latin typeface="Segoe Script" panose="020B0504020000000003" pitchFamily="34" charset="0"/>
              </a:rPr>
              <a:t>Человек должен верить, что непонятное можно понять. </a:t>
            </a:r>
          </a:p>
          <a:p>
            <a:pPr algn="r"/>
            <a:r>
              <a:rPr lang="ru-RU" sz="2800" b="1" i="1" dirty="0" smtClean="0">
                <a:latin typeface="Georgia" panose="02040502050405020303" pitchFamily="18" charset="0"/>
              </a:rPr>
              <a:t>И. Г</a:t>
            </a:r>
            <a:r>
              <a:rPr lang="ru-RU" sz="2800" b="1" i="1" dirty="0" smtClean="0">
                <a:effectLst/>
                <a:latin typeface="Georgia" panose="02040502050405020303" pitchFamily="18" charset="0"/>
              </a:rPr>
              <a:t>ёте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9332" y="5828749"/>
            <a:ext cx="10022987" cy="85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ctr">
              <a:lnSpc>
                <a:spcPct val="139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1100" kern="1400" dirty="0">
                <a:solidFill>
                  <a:srgbClr val="FFFF00"/>
                </a:solidFill>
                <a:latin typeface="Comic Sans MS" panose="030F0702030302020204" pitchFamily="66" charset="0"/>
              </a:rPr>
              <a:t> </a:t>
            </a:r>
            <a:r>
              <a:rPr lang="ru-RU" sz="2400" b="1" i="1" kern="1400" dirty="0">
                <a:solidFill>
                  <a:srgbClr val="FFFF00"/>
                </a:solidFill>
                <a:latin typeface="Segoe Script" panose="020B0504020000000003" pitchFamily="34" charset="0"/>
              </a:rPr>
              <a:t>Как создать совместный информационный продукт?</a:t>
            </a:r>
          </a:p>
          <a:p>
            <a:r>
              <a:rPr lang="ru-RU" sz="1200" kern="1400" dirty="0">
                <a:solidFill>
                  <a:srgbClr val="FFFF00"/>
                </a:solidFill>
                <a:latin typeface="Comic Sans MS" panose="030F0702030302020204" pitchFamily="66" charset="0"/>
              </a:rPr>
              <a:t> </a:t>
            </a:r>
            <a:endParaRPr lang="ru-RU" sz="1200" kern="1400" dirty="0">
              <a:ln>
                <a:noFill/>
              </a:ln>
              <a:solidFill>
                <a:srgbClr val="FFFF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575" y="3665802"/>
            <a:ext cx="11672826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lnSpc>
                <a:spcPct val="139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2000" kern="1400" dirty="0">
                <a:solidFill>
                  <a:srgbClr val="FF6600"/>
                </a:solidFill>
                <a:latin typeface="Comic Sans MS" panose="030F0702030302020204" pitchFamily="66" charset="0"/>
              </a:rPr>
              <a:t> </a:t>
            </a:r>
            <a:r>
              <a:rPr lang="ru-RU" sz="2400" i="1" kern="1400" dirty="0">
                <a:solidFill>
                  <a:srgbClr val="FF6600"/>
                </a:solidFill>
                <a:latin typeface="Segoe Script" panose="020B0504020000000003" pitchFamily="34" charset="0"/>
              </a:rPr>
              <a:t>Как полководцы отечественной войны 1812 года отражали своё отношение к происходящим событиям?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2035" y="5003948"/>
            <a:ext cx="10121626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just">
              <a:lnSpc>
                <a:spcPct val="139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2400" b="1" i="1" kern="1400" dirty="0">
                <a:solidFill>
                  <a:srgbClr val="00FF00"/>
                </a:solidFill>
                <a:latin typeface="Segoe Script" panose="020B0504020000000003" pitchFamily="34" charset="0"/>
              </a:rPr>
              <a:t>Почему возникла необходимость шифровать информацию?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805498">
            <a:off x="-176649" y="534931"/>
            <a:ext cx="4838701" cy="63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ctr">
              <a:lnSpc>
                <a:spcPct val="139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2800" kern="14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Как понять непонятное?</a:t>
            </a:r>
            <a:endParaRPr lang="ru-RU" sz="2800" kern="1400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538" y="1933431"/>
            <a:ext cx="7410453" cy="135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 algn="ctr">
              <a:lnSpc>
                <a:spcPct val="139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2800" kern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Примите участие </a:t>
            </a:r>
            <a:r>
              <a:rPr lang="ru-RU" sz="2800" kern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в учебном проекте</a:t>
            </a:r>
            <a:endParaRPr lang="ru-RU" sz="2800" kern="1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28600" marR="0" indent="-228600" algn="ctr">
              <a:lnSpc>
                <a:spcPct val="139000"/>
              </a:lnSpc>
              <a:spcBef>
                <a:spcPts val="0"/>
              </a:spcBef>
              <a:spcAft>
                <a:spcPts val="500"/>
              </a:spcAft>
            </a:pPr>
            <a:r>
              <a:rPr lang="ru-RU" sz="2800" kern="1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«Секретные материалы» и вы узнаете…</a:t>
            </a:r>
            <a:endParaRPr lang="ru-RU" sz="2800" kern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15" y="1398762"/>
            <a:ext cx="2181223" cy="23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8909" y="455491"/>
            <a:ext cx="59643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0" dirty="0" smtClean="0">
                <a:effectLst/>
                <a:latin typeface="Segoe Script" panose="020B0504020000000003" pitchFamily="34" charset="0"/>
              </a:rPr>
              <a:t>Как приятно знать, что ты что-то узнал!</a:t>
            </a:r>
          </a:p>
          <a:p>
            <a:pPr algn="r"/>
            <a:r>
              <a:rPr lang="ru-RU" sz="2800" b="0" i="1" dirty="0" smtClean="0">
                <a:effectLst/>
                <a:latin typeface="Georgia" panose="02040502050405020303" pitchFamily="18" charset="0"/>
              </a:rPr>
              <a:t>Мольер</a:t>
            </a:r>
            <a:endParaRPr lang="ru-RU" sz="2800" i="1" dirty="0"/>
          </a:p>
        </p:txBody>
      </p:sp>
      <p:pic>
        <p:nvPicPr>
          <p:cNvPr id="1026" name="Picture 2" descr="F:\ДОИ\Отечественная война 1812_2013\Секретные  материалы_математика_март_ 10 класс\Оформление\n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5142">
            <a:off x="350732" y="634671"/>
            <a:ext cx="4007317" cy="24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34745" r="7309" b="27119"/>
          <a:stretch/>
        </p:blipFill>
        <p:spPr bwMode="auto">
          <a:xfrm rot="1024561">
            <a:off x="6047990" y="2332715"/>
            <a:ext cx="5506214" cy="183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15382" t="49909" r="60797" b="17786"/>
          <a:stretch/>
        </p:blipFill>
        <p:spPr bwMode="auto">
          <a:xfrm rot="20936115">
            <a:off x="5551837" y="1902287"/>
            <a:ext cx="2235200" cy="2273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9203" t="49546" r="42829" b="25771"/>
          <a:stretch/>
        </p:blipFill>
        <p:spPr bwMode="auto">
          <a:xfrm>
            <a:off x="1722465" y="3843580"/>
            <a:ext cx="3082010" cy="2693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 rot="8780926" flipV="1">
            <a:off x="4618666" y="3539741"/>
            <a:ext cx="1138311" cy="3440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57035" t="49365" r="16286" b="34301"/>
          <a:stretch/>
        </p:blipFill>
        <p:spPr bwMode="auto">
          <a:xfrm>
            <a:off x="5464603" y="4967083"/>
            <a:ext cx="3001505" cy="152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трелка вправо с вырезом 7"/>
          <p:cNvSpPr/>
          <p:nvPr/>
        </p:nvSpPr>
        <p:spPr>
          <a:xfrm flipV="1">
            <a:off x="4614496" y="5731348"/>
            <a:ext cx="1138311" cy="3440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83714" t="50091" r="8262" b="41198"/>
          <a:stretch/>
        </p:blipFill>
        <p:spPr bwMode="auto">
          <a:xfrm>
            <a:off x="9161698" y="5632648"/>
            <a:ext cx="1059815" cy="862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Стрелка вправо с вырезом 10"/>
          <p:cNvSpPr/>
          <p:nvPr/>
        </p:nvSpPr>
        <p:spPr>
          <a:xfrm flipV="1">
            <a:off x="8231943" y="6193274"/>
            <a:ext cx="1138311" cy="3440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6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6471" y="866600"/>
            <a:ext cx="10503975" cy="551223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Monotype Corsiva" pitchFamily="66" charset="0"/>
              </a:rPr>
              <a:t>Проявите себя, помогите расшифровать «Секретные материалы»!!!</a:t>
            </a:r>
            <a:endParaRPr lang="ru-RU" sz="60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W:\Кафедры\Классные руководители\ДОИ\2012-2013\неделя математики\Станция_Секретные материалы_Бойченко МН Иванова ЕВ\Фотографии со станции Секретные материалы\S10352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23787" r="5877" b="13900"/>
          <a:stretch/>
        </p:blipFill>
        <p:spPr bwMode="auto">
          <a:xfrm rot="331995">
            <a:off x="7106518" y="2328608"/>
            <a:ext cx="4897465" cy="2588217"/>
          </a:xfrm>
          <a:prstGeom prst="rect">
            <a:avLst/>
          </a:prstGeom>
          <a:noFill/>
          <a:effectLst>
            <a:glow rad="368300">
              <a:srgbClr val="7030A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88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TC103457452[[fn=Небесный]]</Template>
  <TotalTime>256</TotalTime>
  <Words>91</Words>
  <Application>Microsoft Office PowerPoint</Application>
  <PresentationFormat>Произвольный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Небеса</vt:lpstr>
      <vt:lpstr>учебный проект «секретные  материалы»</vt:lpstr>
      <vt:lpstr>Презентация PowerPoint</vt:lpstr>
      <vt:lpstr>Презентация PowerPoint</vt:lpstr>
      <vt:lpstr>Проявите себя, помогите расшифровать «Секретные материалы»!!!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СЕКретные ма</dc:title>
  <dc:creator>Елена Иванова</dc:creator>
  <cp:lastModifiedBy>Елена В. Иванова</cp:lastModifiedBy>
  <cp:revision>26</cp:revision>
  <dcterms:created xsi:type="dcterms:W3CDTF">2013-11-21T12:55:11Z</dcterms:created>
  <dcterms:modified xsi:type="dcterms:W3CDTF">2013-11-22T04:59:56Z</dcterms:modified>
</cp:coreProperties>
</file>