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8" r:id="rId4"/>
    <p:sldId id="276" r:id="rId5"/>
    <p:sldId id="279" r:id="rId6"/>
    <p:sldId id="261" r:id="rId7"/>
    <p:sldId id="262" r:id="rId8"/>
    <p:sldId id="267" r:id="rId9"/>
    <p:sldId id="265" r:id="rId10"/>
    <p:sldId id="264" r:id="rId11"/>
    <p:sldId id="260" r:id="rId12"/>
    <p:sldId id="263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163" autoAdjust="0"/>
    <p:restoredTop sz="94660"/>
  </p:normalViewPr>
  <p:slideViewPr>
    <p:cSldViewPr>
      <p:cViewPr>
        <p:scale>
          <a:sx n="69" d="100"/>
          <a:sy n="69" d="100"/>
        </p:scale>
        <p:origin x="-92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rpt=simage&amp;text=%D0%BA%D0%B0%D1%80%D1%82%D0%B8%D0%BD%D0%BA%D0%B8%20%D0%9B%D0%BE%D0%BC%D0%BE%D0%BD%D0%BE%D1%81%D0%BE%D0%B2%20%D0%BC%D0%BE%D0%B7%D0%B0%D0%B8%D0%BA%D0%B0&amp;img_url=www.peoples.ru/science/founder/lomonosov/news-lomonosov_201001151737500_middle.jpg&amp;p=1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rpt=simage&amp;img_url=museum.lomic.ru/img/moz_45_c.jpg&amp;text=%D0%BA%D0%B0%D1%80%D1%82%D0%B8%D0%BD%D0%BA%D0%B8%20%D0%9C%D0%BE%D0%B7%D0%B0%D0%B8%D0%BA%D0%B0%20%D0%9B%D0%BE%D0%BC%D0%BE%D0%BD%D0%BE%D1%81%D0%BE%D0%B2%D0%B0&amp;p=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rpt=simage&amp;img_url=museum.lomic.ru/img/moz_57.jpg&amp;text=%D0%BA%D0%B0%D1%80%D1%82%D0%B8%D0%BD%D0%BA%D0%B8%20%D0%9C%D0%BE%D0%B7%D0%B0%D0%B8%D0%BA%D0%B0%20%D0%9B%D0%BE%D0%BC%D0%BE%D0%BD%D0%BE%D1%81%D0%BE%D0%B2%D0%B0&amp;p=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img_url=museum.lomic.ru/img/moz_50_c.jpg&amp;rpt=simage&amp;text=%D0%BA%D0%B0%D1%80%D1%82%D0%B8%D0%BD%D0%BA%D0%B8%20%D0%9C%D0%BE%D0%B7%D0%B0%D0%B8%D0%BA%D0%B0%20%D0%9B%D0%BE%D0%BC%D0%BE%D0%BD%D0%BE%D1%81%D0%BE%D0%B2%D0%B0&amp;p=6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rpt=simage&amp;img_url=mirmineralov.ru/images/img2/1925.jpg&amp;text=%D0%BA%D0%B0%D1%80%D1%82%D0%B8%D0%BD%D0%BA%D0%B8%20%D0%9B%D0%BE%D0%BC%D0%BE%D0%BD%D0%BE%D1%81%D0%BE%D0%B2%20%D0%BC%D0%BE%D0%B7%D0%B0%D0%B8%D0%BA%D0%B0&amp;p=4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rpt=simage&amp;img_url=olomonosove.chat.ru/pix/alb_Vpamyati/33_m.jpg&amp;text=%D0%BA%D0%B0%D1%80%D1%82%D0%B8%D0%BD%D0%BA%D0%B8%20%D0%9C%D0%BE%D0%B7%D0%B0%D0%B8%D0%BA%D0%B0%20%D0%9B%D0%BE%D0%BC%D0%BE%D0%BD%D0%BE%D1%81%D0%BE%D0%B2%D0%B0&amp;p=1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rnorukov.ru/articles/?article=110" TargetMode="External"/><Relationship Id="rId2" Type="http://schemas.openxmlformats.org/officeDocument/2006/relationships/hyperlink" Target="http://museum.lomic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seum.lomic.ru/science.html" TargetMode="External"/><Relationship Id="rId4" Type="http://schemas.openxmlformats.org/officeDocument/2006/relationships/hyperlink" Target="http://museum.lomic.ru/moz_59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useum.lomic.ru/scienc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A%D0%B0%D1%80%D1%82%D0%B8%D0%BD%D0%BA%D0%B8%20%20%20%D1%81%D0%BC%D0%B0%D0%BB%D1%8C%D1%82%D0%B0&amp;stype=simage&amp;img_url=aqva74.ru/downloads/06/04/BLSHI522.jpg&amp;p=17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rpt=simage&amp;img_url=olomonosove.chat.ru/pix/Gallery/Spass.jpg&amp;text=%D0%BA%D0%B0%D1%80%D1%82%D0%B8%D0%BD%D0%BA%D0%B8%20%D0%9B%D0%BE%D0%BC%D0%BE%D0%BD%D0%BE%D1%81%D0%BE%D0%B2%20%D0%BC%D0%BE%D0%B7%D0%B0%D0%B8%D0%BA%D0%B0&amp;p=4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A%D0%B0%D1%80%D1%82%D0%B8%D0%BD%D0%BA%D0%B8%20%D0%9C%D0%BE%D0%B7%D0%B0%D0%B8%D0%BA%D0%B0%20%D0%9B%D0%BE%D0%BC%D0%BE%D0%BD%D0%BE%D1%81%D0%BE%D0%B2%D0%B0&amp;rpt=simage&amp;img_url=museums.artyx.ru/books/item/f00/s00/z0000013/pic/000040.jpg&amp;p=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1%80%D1%82%D0%B8%D0%BD%D0%BA%D0%B8%20%D0%9C%D0%BE%D0%B7%D0%B0%D0%B8%D0%BA%D0%B0%20%D0%9B%D0%BE%D0%BC%D0%BE%D0%BD%D0%BE%D1%81%D0%BE%D0%B2%D0%B0&amp;stype=simage&amp;img_url=web1.kunstkamera.ru/pictures/lm_ap.jpg&amp;p=5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8%20%D0%9C%D0%BE%D0%B7%D0%B0%D0%B8%D0%BA%D0%B0%20%D0%9B%D0%BE%D0%BC%D0%BE%D0%BD%D0%BE%D1%81%D0%BE%D0%B2%D0%B0&amp;rpt=simage&amp;img_url=museum.lomic.ru/img/moz_48_c.jpg&amp;p=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1142985"/>
            <a:ext cx="4714908" cy="20717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Мозаика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М. В. Ломоносова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3000372"/>
            <a:ext cx="4357686" cy="100013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«Хотя голова моя и много зачинает, да руки одни».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М. В. Ломоносов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421481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Губанов Андрей, учащийся 8а класса МОУ «СОШ №26»</a:t>
            </a:r>
            <a:endParaRPr lang="ru-RU" dirty="0"/>
          </a:p>
        </p:txBody>
      </p:sp>
      <p:pic>
        <p:nvPicPr>
          <p:cNvPr id="6" name="Рисунок 5" descr="mozaika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857232"/>
            <a:ext cx="3162583" cy="407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45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88639"/>
            <a:ext cx="5129352" cy="6438517"/>
          </a:xfrm>
        </p:spPr>
      </p:pic>
      <p:sp>
        <p:nvSpPr>
          <p:cNvPr id="5" name="TextBox 4"/>
          <p:cNvSpPr txBox="1"/>
          <p:nvPr/>
        </p:nvSpPr>
        <p:spPr>
          <a:xfrm>
            <a:off x="395536" y="1857364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Императрица Елизавета Петровна.</a:t>
            </a: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1758-1760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57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4124" y="188640"/>
            <a:ext cx="5076564" cy="6480720"/>
          </a:xfrm>
        </p:spPr>
      </p:pic>
      <p:sp>
        <p:nvSpPr>
          <p:cNvPr id="6" name="TextBox 5"/>
          <p:cNvSpPr txBox="1"/>
          <p:nvPr/>
        </p:nvSpPr>
        <p:spPr>
          <a:xfrm>
            <a:off x="179512" y="235743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Апостол Петр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1761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4988384" cy="6248498"/>
          </a:xfrm>
        </p:spPr>
      </p:pic>
      <p:sp>
        <p:nvSpPr>
          <p:cNvPr id="5" name="TextBox 4"/>
          <p:cNvSpPr txBox="1"/>
          <p:nvPr/>
        </p:nvSpPr>
        <p:spPr>
          <a:xfrm>
            <a:off x="714348" y="2857496"/>
            <a:ext cx="31375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Александр Невский</a:t>
            </a:r>
          </a:p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50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5519112" cy="6189658"/>
          </a:xfrm>
        </p:spPr>
      </p:pic>
      <p:sp>
        <p:nvSpPr>
          <p:cNvPr id="5" name="TextBox 4"/>
          <p:cNvSpPr txBox="1"/>
          <p:nvPr/>
        </p:nvSpPr>
        <p:spPr>
          <a:xfrm>
            <a:off x="179512" y="1928802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Великий князь Петр Федорович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1758-1759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52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28476" y="188640"/>
            <a:ext cx="5439844" cy="6264696"/>
          </a:xfrm>
        </p:spPr>
      </p:pic>
      <p:sp>
        <p:nvSpPr>
          <p:cNvPr id="5" name="TextBox 4"/>
          <p:cNvSpPr txBox="1"/>
          <p:nvPr/>
        </p:nvSpPr>
        <p:spPr>
          <a:xfrm>
            <a:off x="285720" y="2285992"/>
            <a:ext cx="3278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Г. Г. Орлов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1764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88640"/>
            <a:ext cx="5277560" cy="6295300"/>
          </a:xfrm>
        </p:spPr>
      </p:pic>
      <p:sp>
        <p:nvSpPr>
          <p:cNvPr id="5" name="TextBox 4"/>
          <p:cNvSpPr txBox="1"/>
          <p:nvPr/>
        </p:nvSpPr>
        <p:spPr>
          <a:xfrm>
            <a:off x="179512" y="2643182"/>
            <a:ext cx="3963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Екатерина II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1763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59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85728"/>
            <a:ext cx="4891435" cy="6191690"/>
          </a:xfrm>
        </p:spPr>
      </p:pic>
      <p:sp>
        <p:nvSpPr>
          <p:cNvPr id="5" name="TextBox 4"/>
          <p:cNvSpPr txBox="1"/>
          <p:nvPr/>
        </p:nvSpPr>
        <p:spPr>
          <a:xfrm>
            <a:off x="251520" y="192880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Полтавская баталия. Общий вид 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1762-1764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43050"/>
            <a:ext cx="8229600" cy="5000660"/>
          </a:xfrm>
        </p:spPr>
        <p:txBody>
          <a:bodyPr>
            <a:no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http://ru.wikipedia.org/wiki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http://museum.lomic.ru/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http://www.chernorukov.ru/articles/?article=110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http://museum.lomic.ru/moz_59.html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http://museum.lomic.ru/science.html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</a:t>
            </a:r>
            <a:endParaRPr lang="ru-RU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11466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Цель: </a:t>
            </a:r>
          </a:p>
          <a:p>
            <a:pPr>
              <a:buNone/>
            </a:pPr>
            <a:r>
              <a:rPr lang="ru-RU" dirty="0" smtClean="0"/>
              <a:t>  ознакомиться с работами Михаила Васильевича Ломоносова в области мозаики</a:t>
            </a:r>
            <a:endParaRPr lang="ru-RU" dirty="0"/>
          </a:p>
        </p:txBody>
      </p:sp>
      <p:pic>
        <p:nvPicPr>
          <p:cNvPr id="4" name="Picture 4" descr="3_XIV_0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4991104" cy="374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428604"/>
            <a:ext cx="4500594" cy="5929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Искусство мозаики родилось в Древней Греции, где изображения составлялись из разноцветной гальки (морских камешков). Римляне заимствовали его у греков. Позднее в Византии стали делать мозаику из смальты – цветные кубики из стекла, сплавленного с минеральными красками.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Смальта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цветные кубики из стекла, сплавленного с минеральными красками. Смальта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считается классическим материалом для мозаичных работ и насчитывает сотни разных цветов и оттенков.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7" descr="Кри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928802"/>
            <a:ext cx="4041775" cy="295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имич лаболатория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85926"/>
            <a:ext cx="4445000" cy="3060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857364"/>
            <a:ext cx="3643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Еще до Ломоносова на Руси использовали мозаику в храмах, но привозить смальту из-за границы было очень дорого.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Мастера, изготавливающие смальту держали в строжайшей секретности свои технологии, так, что Ломоносову, пришлось заново изобретать...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смальта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628" y="1500174"/>
            <a:ext cx="3959352" cy="3959352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47863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Для основания мозаики  М.В. Ломоносов использовал железный или медный ящик с невысокими бортами (1,5–2 см), который заполнялся временным грунтом из смеси алебастра и рыбьего клея. На тщательно заглаженную поверхность с помощью основания и заполняя образовавшиеся углубления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маслянично-канифольной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мастикой, Ломоносов осуществлял подбор мозаичных кубиков. Кусочки смальты вдавливались в мастику и плотно пригонялись друг к другу так, что шов между ними составлял всего 0,2–0,5 мм.  Затем мозаику 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шлифововали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и полировали  песком. М.В.Ломоносов  открыл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мазаичную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мастерскую, но мозаик успел сделать не много.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26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43306" y="285728"/>
            <a:ext cx="5143536" cy="6247209"/>
          </a:xfrm>
        </p:spPr>
      </p:pic>
      <p:sp>
        <p:nvSpPr>
          <p:cNvPr id="5" name="TextBox 4"/>
          <p:cNvSpPr txBox="1"/>
          <p:nvPr/>
        </p:nvSpPr>
        <p:spPr>
          <a:xfrm>
            <a:off x="0" y="642918"/>
            <a:ext cx="3786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Первая, пробная мозаика  Ломоносова Нерукотворный Спас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1753 </a:t>
            </a:r>
            <a:r>
              <a:rPr kumimoji="1" lang="ru-RU" sz="1400" dirty="0" smtClean="0"/>
              <a:t> </a:t>
            </a:r>
            <a:endParaRPr kumimoji="1" lang="ru-RU" sz="4000" dirty="0" smtClean="0"/>
          </a:p>
          <a:p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29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5132400" cy="6428894"/>
          </a:xfrm>
        </p:spPr>
      </p:pic>
      <p:sp>
        <p:nvSpPr>
          <p:cNvPr id="5" name="TextBox 4"/>
          <p:cNvSpPr txBox="1"/>
          <p:nvPr/>
        </p:nvSpPr>
        <p:spPr>
          <a:xfrm>
            <a:off x="428596" y="2643182"/>
            <a:ext cx="320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Пётр I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1754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51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60357" y="188640"/>
            <a:ext cx="5575579" cy="6264696"/>
          </a:xfrm>
        </p:spPr>
      </p:pic>
      <p:sp>
        <p:nvSpPr>
          <p:cNvPr id="5" name="TextBox 4"/>
          <p:cNvSpPr txBox="1"/>
          <p:nvPr/>
        </p:nvSpPr>
        <p:spPr>
          <a:xfrm>
            <a:off x="251520" y="1714488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Цесаревна Анна Петровна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1756-1757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z_47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88639"/>
            <a:ext cx="4765120" cy="6311417"/>
          </a:xfrm>
        </p:spPr>
      </p:pic>
      <p:sp>
        <p:nvSpPr>
          <p:cNvPr id="5" name="TextBox 4"/>
          <p:cNvSpPr txBox="1"/>
          <p:nvPr/>
        </p:nvSpPr>
        <p:spPr>
          <a:xfrm>
            <a:off x="0" y="2571744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П. И. Шувалов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1758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272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Мозаика    М. В. Ломоносова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Источник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Мозаики М. В. Ломоносова </dc:title>
  <cp:lastModifiedBy>Лариса</cp:lastModifiedBy>
  <cp:revision>19</cp:revision>
  <dcterms:modified xsi:type="dcterms:W3CDTF">2010-11-30T20:03:05Z</dcterms:modified>
</cp:coreProperties>
</file>