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81" r:id="rId13"/>
    <p:sldId id="282" r:id="rId14"/>
    <p:sldId id="295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3" r:id="rId25"/>
    <p:sldId id="294" r:id="rId26"/>
    <p:sldId id="29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9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20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20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32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959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5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2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2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3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48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8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47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8C4B9C8D-CA38-40A9-8FD8-DC4206FB1133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C4B9C8D-CA38-40A9-8FD8-DC4206FB1133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88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3.xml"/><Relationship Id="rId1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slide" Target="slide12.xml"/><Relationship Id="rId1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8.xml"/><Relationship Id="rId1" Type="http://schemas.openxmlformats.org/officeDocument/2006/relationships/audio" Target="file:///C:\Documents%20and%20Settings\&#1075;&#1086;&#1089;&#1090;&#1100;%201\&#1052;&#1086;&#1080;%20&#1076;&#1086;&#1082;&#1091;&#1084;&#1077;&#1085;&#1090;&#1099;\&#1042;&#1048;&#1050;&#1058;&#1054;&#1056;&#1048;&#1053;&#1040;-&#1054;&#1051;&#1048;&#1052;&#1055;&#1048;&#1040;&#1044;&#1040;%20&#1044;&#1045;&#1053;&#1068;%20&#1050;&#1054;&#1057;&#1052;&#1054;&#1053;&#1040;&#1042;&#1058;&#1048;&#1050;&#1048;-1\Ra-ta-ta.mp3" TargetMode="External"/><Relationship Id="rId6" Type="http://schemas.openxmlformats.org/officeDocument/2006/relationships/image" Target="../media/image4.png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7.xml"/><Relationship Id="rId10" Type="http://schemas.openxmlformats.org/officeDocument/2006/relationships/slide" Target="slide10.xml"/><Relationship Id="rId19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jpeg"/><Relationship Id="rId1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94448" cy="12289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Периодическая </a:t>
            </a:r>
            <a:r>
              <a:rPr lang="ru-RU" dirty="0">
                <a:latin typeface="Arial Black" pitchFamily="34" charset="0"/>
              </a:rPr>
              <a:t>таблица </a:t>
            </a:r>
            <a:r>
              <a:rPr lang="ru-RU" dirty="0" smtClean="0">
                <a:latin typeface="Arial Black" pitchFamily="34" charset="0"/>
              </a:rPr>
              <a:t>Менделеева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19" y="2348880"/>
            <a:ext cx="5670145" cy="4210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8 вопрос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1998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 названия каких химических элементов входят названия животных?</a:t>
            </a:r>
            <a:endParaRPr lang="ru-RU" sz="2000" b="1" dirty="0"/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8028384" y="5517232"/>
            <a:ext cx="648072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9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вопрос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228683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Заменив последнюю букву в названии химического элемента четвёртого периода на другую, получите название органов человека и животных, вырабатывающих специфические вещества участвующие в различных биохимических процессах.</a:t>
            </a:r>
            <a:endParaRPr lang="ru-RU" b="1" i="1" dirty="0"/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8028384" y="5517232"/>
            <a:ext cx="648072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996" y="476672"/>
            <a:ext cx="7524003" cy="970450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10 вопрос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149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 каком органе больше всего брома?</a:t>
            </a:r>
            <a:endParaRPr lang="ru-RU" sz="2000" dirty="0"/>
          </a:p>
        </p:txBody>
      </p:sp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8028384" y="5517232"/>
            <a:ext cx="648072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11 вопрос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1422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Какое животное причастно к открытию йода?</a:t>
            </a:r>
            <a:endParaRPr lang="ru-RU" sz="2000" dirty="0"/>
          </a:p>
        </p:txBody>
      </p:sp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8028384" y="5517232"/>
            <a:ext cx="648072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12 вопрос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1566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Сколько </a:t>
            </a:r>
            <a:r>
              <a:rPr lang="ru-RU" sz="2000" dirty="0"/>
              <a:t>химических элементов в таблице М</a:t>
            </a:r>
            <a:r>
              <a:rPr lang="ru-RU" sz="2000" dirty="0" smtClean="0"/>
              <a:t>енделеева?</a:t>
            </a:r>
            <a:endParaRPr lang="ru-RU" sz="2000" dirty="0"/>
          </a:p>
        </p:txBody>
      </p:sp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8028384" y="5517232"/>
            <a:ext cx="648072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Ответ на вопрос 1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12</a:t>
            </a:r>
            <a:endParaRPr lang="ru-RU" sz="54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80312" y="5517232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Ответ на вопрос 2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Теллур</a:t>
            </a:r>
            <a:br>
              <a:rPr lang="ru-RU" dirty="0" smtClean="0"/>
            </a:br>
            <a:r>
              <a:rPr lang="ru-RU" dirty="0" smtClean="0"/>
              <a:t>Селен</a:t>
            </a:r>
            <a:br>
              <a:rPr lang="ru-RU" dirty="0" smtClean="0"/>
            </a:br>
            <a:r>
              <a:rPr lang="ru-RU" dirty="0" smtClean="0"/>
              <a:t>Уран</a:t>
            </a:r>
            <a:br>
              <a:rPr lang="ru-RU" dirty="0" smtClean="0"/>
            </a:br>
            <a:r>
              <a:rPr lang="ru-RU" dirty="0" smtClean="0"/>
              <a:t>Нептуний </a:t>
            </a:r>
            <a:br>
              <a:rPr lang="ru-RU" dirty="0" smtClean="0"/>
            </a:br>
            <a:r>
              <a:rPr lang="ru-RU" dirty="0" smtClean="0"/>
              <a:t>Плутоний</a:t>
            </a:r>
            <a:br>
              <a:rPr lang="ru-RU" dirty="0" smtClean="0"/>
            </a:br>
            <a:r>
              <a:rPr lang="ru-RU" dirty="0" smtClean="0"/>
              <a:t>Церий</a:t>
            </a:r>
            <a:br>
              <a:rPr lang="ru-RU" dirty="0" smtClean="0"/>
            </a:br>
            <a:r>
              <a:rPr lang="ru-RU" dirty="0" smtClean="0"/>
              <a:t>Гелиос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80312" y="5517232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www.thesun.co.uk/wp-content/uploads/2016/05/NINTCHDBPICT000234606862.jpg?w=%7bwidth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408" y="-387424"/>
            <a:ext cx="6399323" cy="33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funik.ru/wp-content/uploads/2018/11/4c5481ffc469fb1846fc-768x4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57552"/>
            <a:ext cx="4835255" cy="27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5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Ответ на вопрос 3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2286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Никель-ель</a:t>
            </a:r>
            <a:endParaRPr lang="ru-RU" sz="54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380312" y="5517232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ttseeds.com/wp-content/uploads/2017/11/8/8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335879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01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Ответ на вопрос 4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2070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Олово</a:t>
            </a:r>
            <a:endParaRPr lang="ru-RU" sz="54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80312" y="5517232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olovok.com/wp-content/uploads/2015/07/olov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60264"/>
            <a:ext cx="3496335" cy="262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0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Ответ на вопрос 5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2070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Неон</a:t>
            </a:r>
            <a:endParaRPr lang="ru-RU" sz="54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80312" y="5517232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s2.fotokto.ru/photo/full/562/5620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47" y="2222287"/>
            <a:ext cx="4571729" cy="305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48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96" descr="Зеленый мрамор"/>
          <p:cNvSpPr>
            <a:spLocks noChangeArrowheads="1"/>
          </p:cNvSpPr>
          <p:nvPr/>
        </p:nvSpPr>
        <p:spPr bwMode="auto">
          <a:xfrm rot="-8667510">
            <a:off x="7488238" y="1196975"/>
            <a:ext cx="1655762" cy="981075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Rectangle 75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371166">
            <a:off x="3203575" y="5516563"/>
            <a:ext cx="79216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48" name="Group 17"/>
          <p:cNvGrpSpPr>
            <a:grpSpLocks/>
          </p:cNvGrpSpPr>
          <p:nvPr/>
        </p:nvGrpSpPr>
        <p:grpSpPr bwMode="auto">
          <a:xfrm>
            <a:off x="1643063" y="908050"/>
            <a:ext cx="5857875" cy="5949950"/>
            <a:chOff x="1036" y="618"/>
            <a:chExt cx="3687" cy="3702"/>
          </a:xfrm>
        </p:grpSpPr>
        <p:pic>
          <p:nvPicPr>
            <p:cNvPr id="6173" name="Picture 4" descr="что где когда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" y="618"/>
              <a:ext cx="3687" cy="3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4" name="AutoShape 5"/>
            <p:cNvSpPr>
              <a:spLocks noChangeArrowheads="1"/>
            </p:cNvSpPr>
            <p:nvPr/>
          </p:nvSpPr>
          <p:spPr bwMode="auto">
            <a:xfrm rot="1876107">
              <a:off x="1973" y="3521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5" name="AutoShape 6"/>
            <p:cNvSpPr>
              <a:spLocks noChangeArrowheads="1"/>
            </p:cNvSpPr>
            <p:nvPr/>
          </p:nvSpPr>
          <p:spPr bwMode="auto">
            <a:xfrm rot="-1597663">
              <a:off x="3288" y="3566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AutoShape 7"/>
            <p:cNvSpPr>
              <a:spLocks noChangeArrowheads="1"/>
            </p:cNvSpPr>
            <p:nvPr/>
          </p:nvSpPr>
          <p:spPr bwMode="auto">
            <a:xfrm rot="-3051672">
              <a:off x="3791" y="3109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AutoShape 8"/>
            <p:cNvSpPr>
              <a:spLocks noChangeArrowheads="1"/>
            </p:cNvSpPr>
            <p:nvPr/>
          </p:nvSpPr>
          <p:spPr bwMode="auto">
            <a:xfrm rot="-5005144">
              <a:off x="3972" y="2474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8" name="AutoShape 9"/>
            <p:cNvSpPr>
              <a:spLocks noChangeArrowheads="1"/>
            </p:cNvSpPr>
            <p:nvPr/>
          </p:nvSpPr>
          <p:spPr bwMode="auto">
            <a:xfrm rot="-6722285">
              <a:off x="3927" y="1768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9" name="AutoShape 10"/>
            <p:cNvSpPr>
              <a:spLocks noChangeArrowheads="1"/>
            </p:cNvSpPr>
            <p:nvPr/>
          </p:nvSpPr>
          <p:spPr bwMode="auto">
            <a:xfrm rot="-8278579">
              <a:off x="3564" y="1204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0" name="AutoShape 11"/>
            <p:cNvSpPr>
              <a:spLocks noChangeArrowheads="1"/>
            </p:cNvSpPr>
            <p:nvPr/>
          </p:nvSpPr>
          <p:spPr bwMode="auto">
            <a:xfrm rot="-9738902">
              <a:off x="3016" y="890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1" name="AutoShape 12"/>
            <p:cNvSpPr>
              <a:spLocks noChangeArrowheads="1"/>
            </p:cNvSpPr>
            <p:nvPr/>
          </p:nvSpPr>
          <p:spPr bwMode="auto">
            <a:xfrm rot="9916132">
              <a:off x="2290" y="890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2" name="AutoShape 13"/>
            <p:cNvSpPr>
              <a:spLocks noChangeArrowheads="1"/>
            </p:cNvSpPr>
            <p:nvPr/>
          </p:nvSpPr>
          <p:spPr bwMode="auto">
            <a:xfrm rot="8283223">
              <a:off x="1701" y="1207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3" name="AutoShape 14"/>
            <p:cNvSpPr>
              <a:spLocks noChangeArrowheads="1"/>
            </p:cNvSpPr>
            <p:nvPr/>
          </p:nvSpPr>
          <p:spPr bwMode="auto">
            <a:xfrm rot="6549291">
              <a:off x="1296" y="1768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AutoShape 15"/>
            <p:cNvSpPr>
              <a:spLocks noChangeArrowheads="1"/>
            </p:cNvSpPr>
            <p:nvPr/>
          </p:nvSpPr>
          <p:spPr bwMode="auto">
            <a:xfrm rot="4789365">
              <a:off x="1251" y="2474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5" name="AutoShape 16"/>
            <p:cNvSpPr>
              <a:spLocks noChangeArrowheads="1"/>
            </p:cNvSpPr>
            <p:nvPr/>
          </p:nvSpPr>
          <p:spPr bwMode="auto">
            <a:xfrm rot="3061256">
              <a:off x="1478" y="3063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571750" y="3500438"/>
            <a:ext cx="4000500" cy="719137"/>
            <a:chOff x="1678" y="2228"/>
            <a:chExt cx="2404" cy="453"/>
          </a:xfrm>
        </p:grpSpPr>
        <p:pic>
          <p:nvPicPr>
            <p:cNvPr id="6171" name="Picture 18" descr="стрелка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" y="2341"/>
              <a:ext cx="240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2" name="Oval 21"/>
            <p:cNvSpPr>
              <a:spLocks noChangeArrowheads="1"/>
            </p:cNvSpPr>
            <p:nvPr/>
          </p:nvSpPr>
          <p:spPr bwMode="auto">
            <a:xfrm>
              <a:off x="2653" y="2228"/>
              <a:ext cx="453" cy="4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0" name="Rectangle 7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75125" y="5516563"/>
            <a:ext cx="7921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26" name="Picture 78" descr="Рисунок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045">
            <a:off x="4678363" y="1268413"/>
            <a:ext cx="8905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7" name="Picture 79" descr="Рисунок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569">
            <a:off x="5651500" y="1773238"/>
            <a:ext cx="8905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8" name="Picture 80" descr="Рисунок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3037">
            <a:off x="6303169" y="2678907"/>
            <a:ext cx="8905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" name="Picture 81" descr="Рисунок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43006">
            <a:off x="6376194" y="3785394"/>
            <a:ext cx="8905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" name="Picture 82" descr="Рисунок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09707">
            <a:off x="6015831" y="4793457"/>
            <a:ext cx="8905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1" name="Picture 83" descr="Рисунок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36026">
            <a:off x="5219700" y="5516563"/>
            <a:ext cx="8905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2" name="Picture 84" descr="Рисунок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02786">
            <a:off x="1767681" y="3785394"/>
            <a:ext cx="8905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3" name="Picture 85" descr="Рисунок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92932">
            <a:off x="1910556" y="2678907"/>
            <a:ext cx="8905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4" name="Picture 86" descr="Рисунок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55764">
            <a:off x="2589213" y="1792288"/>
            <a:ext cx="8905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5" name="Picture 87" descr="Рисунок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7719">
            <a:off x="3573463" y="1268413"/>
            <a:ext cx="8905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6" name="Picture 88" descr="Рисунок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387">
            <a:off x="2987675" y="5589588"/>
            <a:ext cx="8905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7" name="Picture 89" descr="Рисунок2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083">
            <a:off x="2199481" y="4864894"/>
            <a:ext cx="8905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63" name="Group 90"/>
          <p:cNvGrpSpPr>
            <a:grpSpLocks/>
          </p:cNvGrpSpPr>
          <p:nvPr/>
        </p:nvGrpSpPr>
        <p:grpSpPr bwMode="auto">
          <a:xfrm>
            <a:off x="8532813" y="981075"/>
            <a:ext cx="468312" cy="476250"/>
            <a:chOff x="1882" y="3657"/>
            <a:chExt cx="227" cy="227"/>
          </a:xfrm>
        </p:grpSpPr>
        <p:sp>
          <p:nvSpPr>
            <p:cNvPr id="6169" name="Rectangle 91">
              <a:hlinkClick r:id="" action="ppaction://hlinkshowjump?jump=endshow"/>
            </p:cNvPr>
            <p:cNvSpPr>
              <a:spLocks noChangeArrowheads="1"/>
            </p:cNvSpPr>
            <p:nvPr/>
          </p:nvSpPr>
          <p:spPr bwMode="auto">
            <a:xfrm>
              <a:off x="1882" y="3657"/>
              <a:ext cx="227" cy="22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WordArt 92">
              <a:hlinkClick r:id="" action="ppaction://hlinkshowjump?jump=endshow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27" y="3702"/>
              <a:ext cx="137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</p:grpSp>
      <p:sp>
        <p:nvSpPr>
          <p:cNvPr id="6165" name="AutoShape 95" descr="Зеленый мрамор"/>
          <p:cNvSpPr>
            <a:spLocks noChangeArrowheads="1"/>
          </p:cNvSpPr>
          <p:nvPr/>
        </p:nvSpPr>
        <p:spPr bwMode="auto">
          <a:xfrm rot="2601234">
            <a:off x="0" y="5589588"/>
            <a:ext cx="1655763" cy="981075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6" name="AutoShape 97" descr="Зеленый мрамор"/>
          <p:cNvSpPr>
            <a:spLocks noChangeArrowheads="1"/>
          </p:cNvSpPr>
          <p:nvPr/>
        </p:nvSpPr>
        <p:spPr bwMode="auto">
          <a:xfrm rot="-2321100">
            <a:off x="7488238" y="5589588"/>
            <a:ext cx="1655762" cy="981075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7" name="AutoShape 98" descr="Зеленый мрамор"/>
          <p:cNvSpPr>
            <a:spLocks noChangeArrowheads="1"/>
          </p:cNvSpPr>
          <p:nvPr/>
        </p:nvSpPr>
        <p:spPr bwMode="auto">
          <a:xfrm rot="7923087">
            <a:off x="-13494" y="1318419"/>
            <a:ext cx="1655763" cy="981075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47" name="Ra-ta-t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522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4" fill="hold"/>
                                        <p:tgtEl>
                                          <p:spTgt spid="2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3100000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74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10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9580000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1780000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082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2080000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3640000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7"/>
                  </p:tgtEl>
                </p:cond>
              </p:nextCondLst>
            </p:seq>
            <p:audio>
              <p:cMediaNode vol="17000" showWhenStopped="0">
                <p:cTn id="1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4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Ответ на вопрос 6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1926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Фтор</a:t>
            </a:r>
            <a:endParaRPr lang="ru-RU" sz="54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80312" y="5517232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www.proza.ru/pics/2018/08/09/1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29" y="2348880"/>
            <a:ext cx="3924822" cy="294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57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Ответ на вопрос 7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1782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/>
              <a:t>Хром – хромосомы</a:t>
            </a:r>
            <a:endParaRPr lang="ru-RU" sz="54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80312" y="5517232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://zdorovye-lyudi.ru/wp-content/uploads/2017/06/Hromosoma1-m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3710614" cy="262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42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Ответ на вопрос 8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1710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/>
              <a:t>Мышьяк – мышь, </a:t>
            </a:r>
            <a:r>
              <a:rPr lang="ru-RU" sz="5400" dirty="0" smtClean="0"/>
              <a:t>як</a:t>
            </a:r>
            <a:endParaRPr lang="ru-RU" sz="54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80312" y="5517232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s://avatars.mds.yandex.net/get-pdb/1074676/aebc0a18-5f2e-4655-a3cd-72ef00c890e1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928118"/>
            <a:ext cx="3024335" cy="26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.postimg.cc/0N2f4Wng/Ya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599" y="4059862"/>
            <a:ext cx="3560977" cy="237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73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Ответ на вопрос 9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7524003" cy="1926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/>
              <a:t>Железо – железа</a:t>
            </a:r>
            <a:endParaRPr lang="ru-RU" sz="54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80312" y="5517232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s://soloncy.ru/wp-content/uploads/2018/11/bdbd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259228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6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Ответ на вопрос 10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1782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Мозг</a:t>
            </a:r>
            <a:endParaRPr lang="ru-RU" sz="54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80312" y="5517232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s://xn--80aabfdbpwxwcgdbe6ahikj6g.xn--p1ai/wp-content/uploads/2018/11/%D1%84%D0%B8%D0%BD%D0%B0%D0%BC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138" y="2564904"/>
            <a:ext cx="484827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90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Ответ на вопрос 11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1710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Кот</a:t>
            </a:r>
            <a:endParaRPr lang="ru-RU" sz="54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80312" y="5517232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2" name="Picture 4" descr="https://demotywatory.pl/uploads/201802/1517825963_w9oefk_fb_pl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0888"/>
            <a:ext cx="354666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14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Ответ на вопрос 12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1710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118</a:t>
            </a:r>
            <a:endParaRPr lang="ru-RU" sz="54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80312" y="5517232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9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1 вопрос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1638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Сколько элементов предвидел Д.И. </a:t>
            </a:r>
            <a:r>
              <a:rPr lang="ru-RU" sz="2000" dirty="0" smtClean="0"/>
              <a:t>Менделеев?</a:t>
            </a:r>
            <a:endParaRPr lang="ru-RU" sz="2000" dirty="0"/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8028384" y="5517232"/>
            <a:ext cx="648072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2 вопрос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149474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000" dirty="0"/>
              <a:t>Названия каких элементов связаны с названиями планет Солнечной системы?</a:t>
            </a:r>
            <a:endParaRPr lang="ru-RU" sz="2000" dirty="0"/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8028384" y="5517232"/>
            <a:ext cx="648072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3 вопрос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149474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2000" dirty="0"/>
              <a:t>В названии какого химического элемента входит </a:t>
            </a:r>
            <a:r>
              <a:rPr lang="ru-RU" sz="2000" dirty="0" smtClean="0"/>
              <a:t> название </a:t>
            </a:r>
            <a:r>
              <a:rPr lang="ru-RU" sz="2000" dirty="0"/>
              <a:t>дерева?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5-конечная звезда 5">
            <a:hlinkClick r:id="rId2" action="ppaction://hlinksldjump"/>
          </p:cNvPr>
          <p:cNvSpPr/>
          <p:nvPr/>
        </p:nvSpPr>
        <p:spPr>
          <a:xfrm>
            <a:off x="8028384" y="5517232"/>
            <a:ext cx="648072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4 вопрос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1638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Какой металл может «болеть чумой»?</a:t>
            </a:r>
            <a:endParaRPr lang="ru-RU" sz="2000" b="1" dirty="0"/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8028384" y="5517232"/>
            <a:ext cx="648072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5 вопрос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381" y="2276872"/>
            <a:ext cx="7524003" cy="13402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dirty="0"/>
              <a:t>Название какой аквариумной рыбки идентично названию химического </a:t>
            </a:r>
            <a:r>
              <a:rPr lang="ru-RU" sz="2000" dirty="0" smtClean="0"/>
              <a:t>элемента?</a:t>
            </a:r>
            <a:endParaRPr lang="ru-RU" sz="2000" b="1" dirty="0"/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8028384" y="5517232"/>
            <a:ext cx="648072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6 вопрос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1782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Недостаток какого элемента в организме человека приводит к кариесу зубов?</a:t>
            </a:r>
            <a:endParaRPr lang="ru-RU" sz="2000" b="1" dirty="0"/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8028384" y="5517232"/>
            <a:ext cx="648072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7 вопрос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207080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2000" dirty="0"/>
              <a:t>В названия каких структурных элементов ядра клетки, содержащих ДНК, входит название химического элемента?</a:t>
            </a:r>
            <a:endParaRPr lang="ru-RU" sz="2000" dirty="0"/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8028384" y="5517232"/>
            <a:ext cx="648072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682</TotalTime>
  <Words>198</Words>
  <Application>Microsoft Office PowerPoint</Application>
  <PresentationFormat>Экран (4:3)</PresentationFormat>
  <Paragraphs>51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Century Gothic</vt:lpstr>
      <vt:lpstr>Trebuchet MS</vt:lpstr>
      <vt:lpstr>Wingdings 2</vt:lpstr>
      <vt:lpstr>Цитаты</vt:lpstr>
      <vt:lpstr>Периодическая таблица Менделеева</vt:lpstr>
      <vt:lpstr>Презентация PowerPoint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вопрос</vt:lpstr>
      <vt:lpstr>11 вопрос</vt:lpstr>
      <vt:lpstr>12 вопрос</vt:lpstr>
      <vt:lpstr>Ответ на вопрос 1</vt:lpstr>
      <vt:lpstr>Ответ на вопрос 2</vt:lpstr>
      <vt:lpstr>Ответ на вопрос 3</vt:lpstr>
      <vt:lpstr>Ответ на вопрос 4</vt:lpstr>
      <vt:lpstr>Ответ на вопрос 5</vt:lpstr>
      <vt:lpstr>Ответ на вопрос 6</vt:lpstr>
      <vt:lpstr>Ответ на вопрос 7</vt:lpstr>
      <vt:lpstr>Ответ на вопрос 8</vt:lpstr>
      <vt:lpstr>Ответ на вопрос 9</vt:lpstr>
      <vt:lpstr>Ответ на вопрос 10</vt:lpstr>
      <vt:lpstr>Ответ на вопрос 11</vt:lpstr>
      <vt:lpstr>Ответ на вопрос 12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знатокам 5-6 классов</dc:title>
  <dc:creator>Андрей</dc:creator>
  <cp:lastModifiedBy>Пользователь Windows</cp:lastModifiedBy>
  <cp:revision>58</cp:revision>
  <dcterms:created xsi:type="dcterms:W3CDTF">2014-02-17T07:49:01Z</dcterms:created>
  <dcterms:modified xsi:type="dcterms:W3CDTF">2019-04-11T17:30:56Z</dcterms:modified>
</cp:coreProperties>
</file>