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75214" autoAdjust="0"/>
  </p:normalViewPr>
  <p:slideViewPr>
    <p:cSldViewPr>
      <p:cViewPr>
        <p:scale>
          <a:sx n="48" d="100"/>
          <a:sy n="48" d="100"/>
        </p:scale>
        <p:origin x="-882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C8526-40FC-4CCA-AE79-3F615404474B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3272F-4525-4E97-8A2E-A1FF9037A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3272F-4525-4E97-8A2E-A1FF9037A18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3272F-4525-4E97-8A2E-A1FF9037A18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2EC1-2C51-48D2-9C0A-1F9844AB60D9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110E-5502-4DEB-AEB9-54D26FAF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2EC1-2C51-48D2-9C0A-1F9844AB60D9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110E-5502-4DEB-AEB9-54D26FAF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2EC1-2C51-48D2-9C0A-1F9844AB60D9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110E-5502-4DEB-AEB9-54D26FAF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2EC1-2C51-48D2-9C0A-1F9844AB60D9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110E-5502-4DEB-AEB9-54D26FAF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2EC1-2C51-48D2-9C0A-1F9844AB60D9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110E-5502-4DEB-AEB9-54D26FAF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2EC1-2C51-48D2-9C0A-1F9844AB60D9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110E-5502-4DEB-AEB9-54D26FAF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2EC1-2C51-48D2-9C0A-1F9844AB60D9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110E-5502-4DEB-AEB9-54D26FAF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2EC1-2C51-48D2-9C0A-1F9844AB60D9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110E-5502-4DEB-AEB9-54D26FAF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2EC1-2C51-48D2-9C0A-1F9844AB60D9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110E-5502-4DEB-AEB9-54D26FAF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2EC1-2C51-48D2-9C0A-1F9844AB60D9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110E-5502-4DEB-AEB9-54D26FAF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2EC1-2C51-48D2-9C0A-1F9844AB60D9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110E-5502-4DEB-AEB9-54D26FAF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2EC1-2C51-48D2-9C0A-1F9844AB60D9}" type="datetimeFigureOut">
              <a:rPr lang="ru-RU" smtClean="0"/>
              <a:pPr/>
              <a:t>07.04.2010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5110E-5502-4DEB-AEB9-54D26FAF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-water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500042"/>
            <a:ext cx="5572132" cy="400055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9058" y="2214554"/>
            <a:ext cx="5214942" cy="1928826"/>
          </a:xfrm>
        </p:spPr>
        <p:txBody>
          <a:bodyPr>
            <a:normAutofit fontScale="90000"/>
          </a:bodyPr>
          <a:lstStyle/>
          <a:p>
            <a:r>
              <a:rPr lang="ru-RU" sz="6000" b="1" i="1" dirty="0" smtClean="0">
                <a:solidFill>
                  <a:srgbClr val="00B050"/>
                </a:solidFill>
              </a:rPr>
              <a:t>Сколько стоит стакан чистой воды</a:t>
            </a:r>
            <a:endParaRPr lang="ru-RU" sz="6000" b="1" i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7686" y="4857760"/>
            <a:ext cx="4214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Презентацию подготовила:</a:t>
            </a:r>
          </a:p>
          <a:p>
            <a:r>
              <a:rPr lang="ru-RU" sz="2000" dirty="0" err="1" smtClean="0"/>
              <a:t>Лановикина</a:t>
            </a:r>
            <a:r>
              <a:rPr lang="ru-RU" sz="2000" dirty="0" smtClean="0"/>
              <a:t> Любовь Александровна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457200" y="1285860"/>
            <a:ext cx="8229600" cy="3429024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Вода! У тебя нет ни вкуса, ни цвета, ни запаха, тебя невозможно описать, тобою наслаждаются, не ведая что ты такое. Нельзя сказать, что ты необходима для жизни, ты – сама жизнь…»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10800000" flipV="1">
            <a:off x="4786312" y="5255927"/>
            <a:ext cx="3429025" cy="79366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Антуан</a:t>
            </a:r>
            <a:r>
              <a:rPr lang="ru-RU" dirty="0" smtClean="0"/>
              <a:t> де Сент-Экзюпери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01620_29330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2714620"/>
            <a:ext cx="4572032" cy="335758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txBody>
          <a:bodyPr>
            <a:noAutofit/>
          </a:bodyPr>
          <a:lstStyle/>
          <a:p>
            <a:r>
              <a:rPr lang="ru-RU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Возможна ли дальнейшая жизнь на Земле, если не останется чистой воды?</a:t>
            </a:r>
            <a:endParaRPr lang="ru-RU" sz="4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1857364"/>
            <a:ext cx="5643602" cy="1928826"/>
          </a:xfrm>
        </p:spPr>
        <p:txBody>
          <a:bodyPr>
            <a:noAutofit/>
          </a:bodyPr>
          <a:lstStyle/>
          <a:p>
            <a:r>
              <a:rPr lang="ru-RU" sz="8000" b="1" i="1" dirty="0" smtClean="0">
                <a:solidFill>
                  <a:srgbClr val="00B050"/>
                </a:solidFill>
              </a:rPr>
              <a:t>Какая вода лучше?</a:t>
            </a:r>
            <a:endParaRPr lang="ru-RU" sz="8000" b="1" i="1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301620_29328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3214686"/>
            <a:ext cx="2596543" cy="285752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274638"/>
            <a:ext cx="5857916" cy="2297106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solidFill>
                  <a:srgbClr val="00B050"/>
                </a:solidFill>
              </a:rPr>
              <a:t>Что вы знаете о качестве воды в вашем городе?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1236118558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2857496"/>
            <a:ext cx="4357718" cy="342902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1500174"/>
            <a:ext cx="6643702" cy="285744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solidFill>
                  <a:schemeClr val="accent6">
                    <a:lumMod val="50000"/>
                  </a:schemeClr>
                </a:solidFill>
              </a:rPr>
              <a:t>От чего зависит вкус воды?</a:t>
            </a:r>
            <a:endParaRPr lang="ru-RU" sz="5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304493_2.jpg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42977" y="3071810"/>
            <a:ext cx="4214842" cy="300039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928670"/>
            <a:ext cx="6615130" cy="2214578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Зачем нужно очищать воду?</a:t>
            </a:r>
            <a:endParaRPr lang="ru-RU" sz="48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301620_29329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2928934"/>
            <a:ext cx="3760031" cy="298291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Барьер 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00042"/>
            <a:ext cx="5072098" cy="56436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00306"/>
            <a:ext cx="8229600" cy="3571900"/>
          </a:xfrm>
        </p:spPr>
        <p:txBody>
          <a:bodyPr>
            <a:noAutofit/>
          </a:bodyPr>
          <a:lstStyle/>
          <a:p>
            <a:r>
              <a:rPr lang="ru-RU" sz="4800" b="1" i="1" dirty="0" smtClean="0"/>
              <a:t>Какой фильтр для очистки питьевой воды выбрать для своей семьи?</a:t>
            </a:r>
            <a:endParaRPr lang="ru-RU" sz="4800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Приглашаю Вас принять участие в проекте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b="1" i="1" dirty="0" smtClean="0">
                <a:solidFill>
                  <a:srgbClr val="00B050"/>
                </a:solidFill>
              </a:rPr>
              <a:t>«Сколько стоит стакан чистой воды»</a:t>
            </a:r>
            <a:endParaRPr lang="ru-RU" sz="60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67</TotalTime>
  <Words>116</Words>
  <Application>Microsoft Office PowerPoint</Application>
  <PresentationFormat>Экран (4:3)</PresentationFormat>
  <Paragraphs>15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Сколько стоит стакан чистой воды</vt:lpstr>
      <vt:lpstr>Вода! У тебя нет ни вкуса, ни цвета, ни запаха, тебя невозможно описать, тобою наслаждаются, не ведая что ты такое. Нельзя сказать, что ты необходима для жизни, ты – сама жизнь…» </vt:lpstr>
      <vt:lpstr>Возможна ли дальнейшая жизнь на Земле, если не останется чистой воды?</vt:lpstr>
      <vt:lpstr>Какая вода лучше?</vt:lpstr>
      <vt:lpstr>Что вы знаете о качестве воды в вашем городе?</vt:lpstr>
      <vt:lpstr>От чего зависит вкус воды?</vt:lpstr>
      <vt:lpstr>Зачем нужно очищать воду?</vt:lpstr>
      <vt:lpstr>Какой фильтр для очистки питьевой воды выбрать для своей семьи?</vt:lpstr>
      <vt:lpstr>Приглашаю Вас принять участие в проекте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Сколько стоит стакан чистой воды</dc:title>
  <dc:creator>I17</dc:creator>
  <cp:lastModifiedBy>I17</cp:lastModifiedBy>
  <cp:revision>8</cp:revision>
  <dcterms:created xsi:type="dcterms:W3CDTF">2010-04-06T08:58:25Z</dcterms:created>
  <dcterms:modified xsi:type="dcterms:W3CDTF">2010-04-07T01:47:00Z</dcterms:modified>
</cp:coreProperties>
</file>