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8" r:id="rId3"/>
    <p:sldId id="259" r:id="rId4"/>
    <p:sldId id="265" r:id="rId5"/>
    <p:sldId id="268" r:id="rId6"/>
    <p:sldId id="261" r:id="rId7"/>
    <p:sldId id="262" r:id="rId8"/>
    <p:sldId id="257" r:id="rId9"/>
    <p:sldId id="263" r:id="rId10"/>
    <p:sldId id="264" r:id="rId11"/>
    <p:sldId id="260" r:id="rId12"/>
    <p:sldId id="266" r:id="rId13"/>
    <p:sldId id="25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1место</c:v>
                </c:pt>
                <c:pt idx="1">
                  <c:v>2 место</c:v>
                </c:pt>
                <c:pt idx="2">
                  <c:v>3 место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27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037598425196846"/>
          <c:y val="0.38857258858267718"/>
          <c:w val="0.27712401574803147"/>
          <c:h val="0.324385826771653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 место</c:v>
                </c:pt>
                <c:pt idx="1">
                  <c:v>2 место</c:v>
                </c:pt>
                <c:pt idx="2">
                  <c:v>3 место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18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6198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 к участию в конкурсе- выставке декоративно-прикладного искусства «Радуга творчества» 2016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4725144"/>
            <a:ext cx="4275584" cy="135498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Подготовила учитель технологии</a:t>
            </a:r>
          </a:p>
          <a:p>
            <a:r>
              <a:rPr lang="ru-RU" sz="1800" dirty="0" smtClean="0"/>
              <a:t>МАОУ Гимназия №2</a:t>
            </a:r>
          </a:p>
          <a:p>
            <a:r>
              <a:rPr lang="ru-RU" sz="1800" dirty="0" smtClean="0"/>
              <a:t>И.В. Коренная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638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ownloads\IMG_9936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wnloads\IMG_99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46248" cy="655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3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wnloads\IMG_9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42259" cy="663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4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48680"/>
            <a:ext cx="8458200" cy="42519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005cd84612023aa09082fa98b1015f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3312368" cy="29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7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Итоги участия учителей 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Балаковского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в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областном конкурсе-выставке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декоративно-прикладного творчества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Радуга творчества»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43 номинации,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1-11 классов,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59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победителей</a:t>
            </a:r>
          </a:p>
          <a:p>
            <a:pPr algn="ctr"/>
            <a:endParaRPr lang="ru-RU" sz="14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2801559"/>
              </p:ext>
            </p:extLst>
          </p:nvPr>
        </p:nvGraphicFramePr>
        <p:xfrm>
          <a:off x="1619672" y="20608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96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Итоги выставки   работ  педагогов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Балаковского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47 работ победителей из 98 представленных, в 23 номинациях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79795849"/>
              </p:ext>
            </p:extLst>
          </p:nvPr>
        </p:nvGraphicFramePr>
        <p:xfrm>
          <a:off x="1547664" y="22048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83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ownloads\IMG_9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98243" cy="65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6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_20160828_1134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t="16221" r="16696" b="-4547"/>
          <a:stretch/>
        </p:blipFill>
        <p:spPr bwMode="auto">
          <a:xfrm>
            <a:off x="6156176" y="1988840"/>
            <a:ext cx="2520280" cy="411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_20160828_114928_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688632" cy="647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03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ownloads\IMG_99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617"/>
            <a:ext cx="8867177" cy="638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2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ownloads\IMG_99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06221" cy="637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5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IMG_9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94253" cy="659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8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ownloads\IMG_9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62272" cy="661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7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</TotalTime>
  <Words>58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Подготовка работ к участию в конкурсе- выставке декоративно-прикладного искусства «Радуга творчества» 2016</vt:lpstr>
      <vt:lpstr>Итоги участия учителей  Балаковского района в областном конкурсе-выставке декоративно-прикладного творчества  «Радуга творчества»  </vt:lpstr>
      <vt:lpstr>Итоги выставки   работ  педагогов  Балаковского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2016-08-27T17:26:47Z</dcterms:created>
  <dcterms:modified xsi:type="dcterms:W3CDTF">2016-08-28T08:54:04Z</dcterms:modified>
</cp:coreProperties>
</file>