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57" r:id="rId3"/>
    <p:sldId id="271" r:id="rId4"/>
    <p:sldId id="269" r:id="rId5"/>
    <p:sldId id="270" r:id="rId6"/>
    <p:sldId id="258" r:id="rId7"/>
    <p:sldId id="259" r:id="rId8"/>
    <p:sldId id="260" r:id="rId9"/>
    <p:sldId id="268" r:id="rId10"/>
    <p:sldId id="262" r:id="rId11"/>
    <p:sldId id="261" r:id="rId12"/>
    <p:sldId id="263" r:id="rId13"/>
    <p:sldId id="265" r:id="rId14"/>
    <p:sldId id="264" r:id="rId15"/>
    <p:sldId id="26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52CCB3-E375-4D95-BAF3-75FE950160B4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D5D4C-1899-4520-A6D7-CEF5A9FDA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923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52CCB3-E375-4D95-BAF3-75FE950160B4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D5D4C-1899-4520-A6D7-CEF5A9FDA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898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52CCB3-E375-4D95-BAF3-75FE950160B4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D5D4C-1899-4520-A6D7-CEF5A9FDA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245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52CCB3-E375-4D95-BAF3-75FE950160B4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D5D4C-1899-4520-A6D7-CEF5A9FDA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777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52CCB3-E375-4D95-BAF3-75FE950160B4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D5D4C-1899-4520-A6D7-CEF5A9FDA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54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52CCB3-E375-4D95-BAF3-75FE950160B4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D5D4C-1899-4520-A6D7-CEF5A9FDA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634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52CCB3-E375-4D95-BAF3-75FE950160B4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D5D4C-1899-4520-A6D7-CEF5A9FDA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072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52CCB3-E375-4D95-BAF3-75FE950160B4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D5D4C-1899-4520-A6D7-CEF5A9FDA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192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52CCB3-E375-4D95-BAF3-75FE950160B4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D5D4C-1899-4520-A6D7-CEF5A9FDA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892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52CCB3-E375-4D95-BAF3-75FE950160B4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D5D4C-1899-4520-A6D7-CEF5A9FDA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412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52CCB3-E375-4D95-BAF3-75FE950160B4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D5D4C-1899-4520-A6D7-CEF5A9FDA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533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заголовка</a:t>
            </a:r>
            <a:endParaRPr lang="ru-RU" altLang="ru-RU" smtClean="0"/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тексту</a:t>
            </a:r>
          </a:p>
          <a:p>
            <a:pPr lvl="1"/>
            <a:r>
              <a:rPr lang="uk-UA" altLang="ru-RU" smtClean="0"/>
              <a:t>Другий рівень</a:t>
            </a:r>
          </a:p>
          <a:p>
            <a:pPr lvl="2"/>
            <a:r>
              <a:rPr lang="uk-UA" altLang="ru-RU" smtClean="0"/>
              <a:t>Третій рівень</a:t>
            </a:r>
          </a:p>
          <a:p>
            <a:pPr lvl="3"/>
            <a:r>
              <a:rPr lang="uk-UA" altLang="ru-RU" smtClean="0"/>
              <a:t>Четвертий рівень</a:t>
            </a:r>
          </a:p>
          <a:p>
            <a:pPr lvl="4"/>
            <a:r>
              <a:rPr lang="uk-UA" altLang="ru-RU" smtClean="0"/>
              <a:t>П'ятий рівень</a:t>
            </a:r>
            <a:endParaRPr lang="ru-RU" altLang="ru-RU" smtClean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52CCB3-E375-4D95-BAF3-75FE950160B4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D8D5D4C-1899-4520-A6D7-CEF5A9FDA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89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pt4web.ru/" TargetMode="External"/><Relationship Id="rId2" Type="http://schemas.openxmlformats.org/officeDocument/2006/relationships/hyperlink" Target="https://www.tehnology-russelosv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yandex.ru/clck/jsredir?from=yandex.ru%3Bsearch%2F%3Bweb%3B%3B&amp;text=&amp;etext=1278.wEdXY7-vAFPT2NM-b-zBWeeAl1vcvK7InL4ZS2oAKYtdgI7j2eFNgREE4qxQjBkbsK879ejO10BCxHOlr8nRTedtOwe1nKXfuzeEBEtaGNkvmYeAB0lPSzHMdf08OXMx.18d3e6851a741d78ad401f5dd399686ffea97708&amp;uuid=&amp;state=PEtFfuTeVD4jaxywoSUvtJXex15Wcbo_Jo4BFB97nIZwHrAm4QRjUEwXx8HuYKZa&amp;data=UlNrNmk5WktYejR0eWJFYk1LdmtxdHh6N2gzcWxyc1hsTUNvaGp3Zmpoa2JJRVgzQ3hsN0M2QXFxZDN3aGRkREdOX2ZiWHFXQXI1dDBTa2VNSTNCeWNMSVZmd0VlQ1c2MjRNSDhKSXZlR3EwcFdzSmdLQkp5R2t5b0dOMlVZS2ZPMTZEWkVPQy1yUGg2Nk9qUnNQSmZR&amp;b64e=2&amp;sign=1827b07fbe3daec960a3098f78aa5f2b&amp;keyno=0&amp;cst=AiuY0DBWFJ5Hyx_fyvalFGkZN6cyeexrvG0i40SjdM5kLwuHgGPY2VYQbxOS1vjB-wsY3d6uwHQCq_KzDieuIUZLLZeI8DNUOWUR2qRzvIcECc7-bwj16EQ6MGvoz2cbcLI7jAVm72t2Lu7zI-AkjKiKvWx6gkuOq5_maKMfBntRlt3wdqvQMDk9GFUeZOONpKwOkU0iOPYnQIeJH1hzknqxN62CYXoSucLZ7RPWwBISrQfwraT9Yf59Kdy9Gr1zaq-V8IIh9U-R3KCnpL8I4yMohpSCrO5nZD_Y1ntABNucNZ85d2RJNwFn2lYhANThL7J1DJxfhVbRg9USamc4hG2cDqN4pR1asS7yPAkm543p9izhlpSKT_5tB0lhx9PzQwBhYM0UCf34POqxDU_P7Dh1UCKN0p57GDouXBzjwZlMDywO7tmOMfyEwTULVgog1nvdb6uDqGLbM6wrJg8W9_7RRj5zXZkh7vg-_BCyI5KPgbyLSX5qoH5AwtQBPNanI50ujDyNO9oG6ZYIAtXCeUwa-wUbcS1EdfmtmK1A2UcIkK2KUEpYH1V35okjFsTz97AFwWPtnO9O0hDWuE_yr-mepyx9aLPJnC-_bxh__G_M1t4TtW4ppV-beOz7rvLcK8A_S1f1SrgbyVVbNwft8EKZM4RPcxvvCkh7eP4IuFNtaAvUWskoxP6PlYMjmCgSqQ1BIZxNFs8&amp;ref=orjY4mGPRjk5boDnW0uvlrrd71vZw9kp3EVlpZzf6yklhiaJHPhxcJ4IVt4wLp7PbV31y0XI7k4oX06tZFrx86jilEiPsmhBxruePvv0v52N09DjcAJR6sKiBFOulFzkMv8aYd67_RM9sY2BuPdEMKlzdkuyPcA1_gP-ufLqiCrCOASsixahMv9GfGoEIxS8OrUMHibOnmGEPxcnkkQYEoVNniXmARTNlcU41xEMlDLbDBaLT6nzJltSAy3D91kylfmpkOf_RgMrxnaHnvjXZWg8Hkcw-YMvCH4zF-N-eNkEWBBAcKhWGSGKk35OujoHXdJLTicX0SLc-AeUAQaZnEZYfAjZXfLCjuHl-aiRhQs8MNiO3hC_8l1AiB5xopGpkXBRYa-iRBZrv1AXcbfJE2Wzw6PPhmWgZbM9wQ52p86AnrnwTLh6djsxijWIgS0cVUSlu9w18UQK0gZOJue2aQO393ilttz5YByPnHQoWJKwH2CYimXfqhmg-gV4YmZCzbzFBSqZ431uVfrJxkv_R-jLTOBxlqYRnoHPVhW4VlLtrqAh6fL7vYU8GvJS6uB2GKIdWJr45lZ5DvXwSmjpyQTGHsn_kxys2bJqOinsoIqgDQMavu2Ji1CzVqZ2Wj_gLwtiD65KEmSp0kzGxE5BzSsqAAdyNgMcIMUh7vWZxkQ&amp;l10n=ru&amp;cts=1482427238873&amp;mc=4.703590131007278" TargetMode="External"/><Relationship Id="rId4" Type="http://schemas.openxmlformats.org/officeDocument/2006/relationships/hyperlink" Target="http://ppt4web.ru/obshhestvoznanij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Станочное ткачество бисером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Мастер-класс</a:t>
            </a:r>
          </a:p>
          <a:p>
            <a:pPr marL="0" indent="0">
              <a:buNone/>
            </a:pPr>
            <a:r>
              <a:rPr lang="ru-RU" dirty="0" smtClean="0"/>
              <a:t>учителя технологии МАОУ СОШ №22</a:t>
            </a:r>
          </a:p>
          <a:p>
            <a:pPr marL="0" indent="0">
              <a:buNone/>
            </a:pPr>
            <a:r>
              <a:rPr lang="ru-RU" dirty="0" smtClean="0"/>
              <a:t>Г. Балаково</a:t>
            </a:r>
          </a:p>
          <a:p>
            <a:pPr marL="0" indent="0">
              <a:buNone/>
            </a:pPr>
            <a:r>
              <a:rPr lang="ru-RU" dirty="0" smtClean="0"/>
              <a:t>Гладилиной С.Г.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302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Изделия в технике ткачества бисером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90688"/>
            <a:ext cx="2309943" cy="447960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16" y="1690688"/>
            <a:ext cx="3960511" cy="44796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430" y="1690688"/>
            <a:ext cx="4096618" cy="447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6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Приёмы работы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421556"/>
            <a:ext cx="5135134" cy="49382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111" y="1027906"/>
            <a:ext cx="4073049" cy="551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3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Зарядка для глаз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401028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Ткачество бисером</a:t>
            </a:r>
          </a:p>
          <a:p>
            <a:pPr>
              <a:buFontTx/>
              <a:buChar char="-"/>
            </a:pPr>
            <a:r>
              <a:rPr lang="ru-RU" dirty="0" smtClean="0"/>
              <a:t>Рукоделие мало </a:t>
            </a:r>
            <a:r>
              <a:rPr lang="ru-RU" dirty="0" smtClean="0"/>
              <a:t>затратное, материалы доступны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en-US" dirty="0" smtClean="0"/>
              <a:t> </a:t>
            </a:r>
            <a:r>
              <a:rPr lang="ru-RU" dirty="0" smtClean="0"/>
              <a:t> Позволяет достичь быстрых наглядных результатов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развивает усидчивость, </a:t>
            </a:r>
            <a:r>
              <a:rPr lang="ru-RU" dirty="0" smtClean="0"/>
              <a:t>воображение, </a:t>
            </a:r>
            <a:r>
              <a:rPr lang="ru-RU" dirty="0" smtClean="0"/>
              <a:t>мелкую моторику</a:t>
            </a:r>
          </a:p>
          <a:p>
            <a:pPr marL="0" indent="0">
              <a:buNone/>
            </a:pPr>
            <a:r>
              <a:rPr lang="ru-RU" dirty="0" smtClean="0"/>
              <a:t>- Технология изготовления посильна обучающимся с 5 класса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166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Продолжите фразу:</a:t>
            </a:r>
          </a:p>
          <a:p>
            <a:pPr>
              <a:buFontTx/>
              <a:buChar char="-"/>
            </a:pPr>
            <a:r>
              <a:rPr lang="ru-RU" dirty="0" smtClean="0"/>
              <a:t>В технике ткачества бисером можно сделать </a:t>
            </a:r>
            <a:r>
              <a:rPr lang="ru-RU" dirty="0" err="1" smtClean="0"/>
              <a:t>гердан</a:t>
            </a:r>
            <a:r>
              <a:rPr lang="ru-RU" dirty="0" smtClean="0"/>
              <a:t>, браслет,…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- </a:t>
            </a:r>
            <a:r>
              <a:rPr lang="ru-RU" dirty="0" smtClean="0"/>
              <a:t>Сегодня я узнал</a:t>
            </a:r>
          </a:p>
          <a:p>
            <a:pPr>
              <a:buFontTx/>
              <a:buChar char="-"/>
            </a:pPr>
            <a:r>
              <a:rPr lang="ru-RU" dirty="0" smtClean="0"/>
              <a:t>-Было интересно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409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https://www.tehnology-russelosv.ru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ru-RU" dirty="0" smtClean="0">
                <a:hlinkClick r:id="rId3"/>
              </a:rPr>
              <a:t>ppt4web.ru</a:t>
            </a:r>
            <a:r>
              <a:rPr lang="ru-RU" dirty="0" smtClean="0"/>
              <a:t>›</a:t>
            </a:r>
            <a:r>
              <a:rPr lang="ru-RU" dirty="0" smtClean="0">
                <a:hlinkClick r:id="rId4"/>
              </a:rPr>
              <a:t>Обществознания</a:t>
            </a:r>
            <a:r>
              <a:rPr lang="ru-RU" dirty="0" smtClean="0"/>
              <a:t>›</a:t>
            </a:r>
            <a:r>
              <a:rPr lang="ru-RU" b="1" dirty="0" smtClean="0">
                <a:hlinkClick r:id="rId5"/>
              </a:rPr>
              <a:t>istorija</a:t>
            </a:r>
            <a:r>
              <a:rPr lang="ru-RU" dirty="0" smtClean="0">
                <a:hlinkClick r:id="rId5"/>
              </a:rPr>
              <a:t>-bisera.html</a:t>
            </a:r>
            <a:endParaRPr lang="ru-RU" dirty="0"/>
          </a:p>
          <a:p>
            <a:r>
              <a:rPr lang="ru-RU" dirty="0" err="1"/>
              <a:t>Ляукина</a:t>
            </a:r>
            <a:r>
              <a:rPr lang="ru-RU" dirty="0"/>
              <a:t> М.В. Бисер. – М.: АСТ-ПРЕСС, 2000.</a:t>
            </a:r>
          </a:p>
          <a:p>
            <a:r>
              <a:rPr lang="ru-RU" dirty="0" err="1"/>
              <a:t>Литвинец</a:t>
            </a:r>
            <a:r>
              <a:rPr lang="ru-RU" dirty="0"/>
              <a:t> Э. Н. “Забытое искусство (о бисере)”,Сделай сам – 1971 №2, с. 3-43.</a:t>
            </a:r>
          </a:p>
          <a:p>
            <a:r>
              <a:rPr lang="ru-RU" dirty="0" err="1"/>
              <a:t>Москалюм</a:t>
            </a:r>
            <a:r>
              <a:rPr lang="ru-RU" dirty="0"/>
              <a:t> О.А. Методическая разработка кружка “Бисеринка”. – Новосибирск,2004.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24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  <p:pic>
        <p:nvPicPr>
          <p:cNvPr id="4" name="Объект 3" descr="http://www.beads-exclusion.ru/istorija.images/image01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91468"/>
            <a:ext cx="2286000" cy="24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beads-exclusion.ru/istorija.images/image01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3876508"/>
            <a:ext cx="2286000" cy="24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beads-exclusion.ru/istorija.images/image02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1591467"/>
            <a:ext cx="2286000" cy="24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beads-exclusion.ru/istorija.images/image02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91466"/>
            <a:ext cx="2286000" cy="24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beads-exclusion.ru/istorija.images/image016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22719"/>
            <a:ext cx="2286000" cy="24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www.beads-exclusion.ru/istorija.images/image018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3876508"/>
            <a:ext cx="2286000" cy="2409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290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img0.liveinternet.ru/images/attach/c/5/85/3/85003920_uuu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20" y="891540"/>
            <a:ext cx="4221119" cy="5150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g1.liveinternet.ru/images/attach/c/5/85/3/85003937_uuu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059" y="891540"/>
            <a:ext cx="3414121" cy="53711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33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beads-exclusion.ru/istorija.images/image02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620" y="376236"/>
            <a:ext cx="2560320" cy="2984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www.beads-exclusion.ru/istorija.images/image02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620" y="3778567"/>
            <a:ext cx="2567940" cy="2807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www.beads-exclusion.ru/istorija.images/image02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840" y="376237"/>
            <a:ext cx="2598420" cy="2984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g1.liveinternet.ru/images/attach/c/5/86/147/86147035_large_Nature_Forest_The_road_through_the_woods_021389_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" y="2626041"/>
            <a:ext cx="4762500" cy="357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751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beads-exclusion.ru/istorija.images/image03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" y="691515"/>
            <a:ext cx="228600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www.beads-exclusion.ru/istorija.images/image03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380" y="691514"/>
            <a:ext cx="228600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www.beads-exclusion.ru/istorija.images/image03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790" y="691514"/>
            <a:ext cx="228600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beads-exclusion.ru/istorija.images/image036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" y="3549015"/>
            <a:ext cx="228600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beads-exclusion.ru/istorija.images/image038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380" y="3549014"/>
            <a:ext cx="228600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beads-exclusion.ru/istorija.images/image040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790" y="3549014"/>
            <a:ext cx="228600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65102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691514"/>
            <a:ext cx="1600200" cy="2005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651002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132" y="3934777"/>
            <a:ext cx="2543175" cy="1457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147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Оборудование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519" y="3637993"/>
            <a:ext cx="4118228" cy="308867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592" y="1088747"/>
            <a:ext cx="4684816" cy="25891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36" y="3349043"/>
            <a:ext cx="4400809" cy="337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2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</a:t>
            </a:r>
            <a:r>
              <a:rPr lang="ru-RU" dirty="0" smtClean="0"/>
              <a:t>атериалы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65" y="1437778"/>
            <a:ext cx="5885275" cy="40019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475" y="1667828"/>
            <a:ext cx="489948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0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90688"/>
            <a:ext cx="3016189" cy="44119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283" y="1690688"/>
            <a:ext cx="1042331" cy="44119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498" y="1690688"/>
            <a:ext cx="1267640" cy="459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6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805940" y="319406"/>
            <a:ext cx="954786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45" y="831135"/>
            <a:ext cx="3864810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608" y="978614"/>
            <a:ext cx="3729739" cy="42038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47" y="820419"/>
            <a:ext cx="3714003" cy="420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5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2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52</Template>
  <TotalTime>143</TotalTime>
  <Words>135</Words>
  <Application>Microsoft Office PowerPoint</Application>
  <PresentationFormat>Широкоэкранный</PresentationFormat>
  <Paragraphs>29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52</vt:lpstr>
      <vt:lpstr>Станочное ткачество бисером</vt:lpstr>
      <vt:lpstr>История</vt:lpstr>
      <vt:lpstr>Презентация PowerPoint</vt:lpstr>
      <vt:lpstr>Презентация PowerPoint</vt:lpstr>
      <vt:lpstr>Презентация PowerPoint</vt:lpstr>
      <vt:lpstr>Оборудование</vt:lpstr>
      <vt:lpstr>Материалы</vt:lpstr>
      <vt:lpstr>Схемы</vt:lpstr>
      <vt:lpstr>Презентация PowerPoint</vt:lpstr>
      <vt:lpstr>Изделия в технике ткачества бисером</vt:lpstr>
      <vt:lpstr>Приёмы работы</vt:lpstr>
      <vt:lpstr>Зарядка для глаз</vt:lpstr>
      <vt:lpstr>Выводы</vt:lpstr>
      <vt:lpstr>Рефлексия</vt:lpstr>
      <vt:lpstr>Список литературы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Станочное ткачество бисером</dc:title>
  <dc:creator>lololol lol</dc:creator>
  <cp:lastModifiedBy>lololol lol</cp:lastModifiedBy>
  <cp:revision>17</cp:revision>
  <dcterms:created xsi:type="dcterms:W3CDTF">2016-11-07T12:34:26Z</dcterms:created>
  <dcterms:modified xsi:type="dcterms:W3CDTF">2016-12-22T18:22:54Z</dcterms:modified>
</cp:coreProperties>
</file>