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5" r:id="rId6"/>
    <p:sldId id="260" r:id="rId7"/>
    <p:sldId id="258" r:id="rId8"/>
    <p:sldId id="261" r:id="rId9"/>
    <p:sldId id="263" r:id="rId10"/>
    <p:sldId id="264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6D7B36-8CF4-4C68-B588-8BBB977FFF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2018DC-1336-4B08-BA31-5088661EF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3-tub-ru.yandex.net/i?id=365280631-67-72&amp;n=21" TargetMode="External"/><Relationship Id="rId2" Type="http://schemas.openxmlformats.org/officeDocument/2006/relationships/hyperlink" Target="http://upload.wikimedia.org/wikipedia/commons/thumb/1/15/Bigthree-photofromjapanesewiki.jpg/250px-Bigthree-photofromjapanesewiki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6-tub-ru.yandex.net/i?id=283906845-38-72&amp;n=2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085184"/>
            <a:ext cx="6410573" cy="15841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Выполнили: </a:t>
            </a:r>
            <a:r>
              <a:rPr lang="ru-RU" dirty="0" err="1" smtClean="0"/>
              <a:t>Гусакова</a:t>
            </a:r>
            <a:r>
              <a:rPr lang="ru-RU" dirty="0" smtClean="0"/>
              <a:t> Алина, Рыжик Виктория</a:t>
            </a:r>
          </a:p>
          <a:p>
            <a:pPr algn="ctr"/>
            <a:r>
              <a:rPr lang="ru-RU" dirty="0" smtClean="0"/>
              <a:t>школа МОБУ СОШ №	156 ЛГО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Лесозаводск, 2013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80920" cy="1872208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/>
              <a:t>Тема:</a:t>
            </a:r>
            <a:r>
              <a:rPr lang="ru-RU" sz="4400" dirty="0" smtClean="0"/>
              <a:t> </a:t>
            </a:r>
            <a:r>
              <a:rPr lang="ru-RU" dirty="0" smtClean="0"/>
              <a:t>«Потсдамская конференция»</a:t>
            </a:r>
            <a:endParaRPr lang="ru-RU" dirty="0"/>
          </a:p>
        </p:txBody>
      </p:sp>
      <p:pic>
        <p:nvPicPr>
          <p:cNvPr id="9218" name="Picture 2" descr="http://im6-tub-ru.yandex.net/i?id=283906845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357430"/>
            <a:ext cx="3357586" cy="2556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19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Информационные источники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500174"/>
            <a:ext cx="835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http://ru.wikipedia.org/wiki/%D0%9F%D0%BE%D1%82%D1%81%D0%B4%D0%B0%D0%BC%D1%81%D0%BA%D0%B0%D1%8F_%D0%BA%D0%BE%D0%BD%D1%84%D0%B5%D1%80%D0%B5%D0%BD%D1%86%D0%B8%D1%8F</a:t>
            </a:r>
            <a:endParaRPr lang="ru-RU" dirty="0" smtClean="0">
              <a:hlinkClick r:id="rId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upload.wikimedia.org/wikipedia/commons/thumb/1/15/Bigthree-photofromjapanesewiki.jpg/250px-Bigthree-photofromjapanesewiki.jpg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im3-tub-ru.yandex.net/i?id=365280631-67-72&amp;n=21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im6-tub-ru.yandex.net/i?id=283906845-38-72&amp;n=21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27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 smtClean="0"/>
              <a:t>Основополагающий вопрос: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7848872" cy="216024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Война, должна ли ты уйти из памяти народной,</a:t>
            </a:r>
          </a:p>
          <a:p>
            <a:pPr marL="45720" indent="0">
              <a:buNone/>
            </a:pPr>
            <a:r>
              <a:rPr lang="ru-RU" dirty="0" smtClean="0"/>
              <a:t>  оправдано ли наше забвение?</a:t>
            </a:r>
          </a:p>
          <a:p>
            <a:pPr marL="45720" indent="0">
              <a:buNone/>
            </a:pPr>
            <a:r>
              <a:rPr lang="ru-RU" sz="3200" dirty="0" smtClean="0">
                <a:latin typeface="+mj-lt"/>
              </a:rPr>
              <a:t>Проблемный вопрос:</a:t>
            </a:r>
          </a:p>
          <a:p>
            <a:pPr marL="45720" indent="0">
              <a:buNone/>
            </a:pPr>
            <a:r>
              <a:rPr lang="ru-RU" dirty="0" smtClean="0"/>
              <a:t>  </a:t>
            </a:r>
            <a:r>
              <a:rPr lang="ru-RU" dirty="0" smtClean="0"/>
              <a:t>Каково было значение решений Потсдамской конференции в послевоенном урегулировании отношений и устройстве Европы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3108" y="3857628"/>
            <a:ext cx="4829015" cy="258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76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564904"/>
            <a:ext cx="6400800" cy="100811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Мы считаем, что Потсдамская конференция не имела никакого важного </a:t>
            </a:r>
            <a:r>
              <a:rPr lang="ru-RU" dirty="0" smtClean="0"/>
              <a:t>значения в послевоенном устройстве Европы.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7991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412776"/>
            <a:ext cx="7416824" cy="5112568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Изучим </a:t>
            </a:r>
            <a:r>
              <a:rPr lang="ru-RU" dirty="0" smtClean="0"/>
              <a:t>историческую литературу о Потсдамской </a:t>
            </a:r>
            <a:r>
              <a:rPr lang="ru-RU" dirty="0" smtClean="0"/>
              <a:t>конференции.</a:t>
            </a: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Рассмотрим </a:t>
            </a:r>
            <a:r>
              <a:rPr lang="ru-RU" dirty="0" smtClean="0"/>
              <a:t>интернет-источники, в которых рассказывается о значении Потсдамской </a:t>
            </a:r>
            <a:r>
              <a:rPr lang="ru-RU" dirty="0" smtClean="0"/>
              <a:t>конференции.</a:t>
            </a: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Проанализируем  </a:t>
            </a:r>
            <a:r>
              <a:rPr lang="ru-RU" dirty="0" smtClean="0"/>
              <a:t>полученную информацию и </a:t>
            </a:r>
            <a:r>
              <a:rPr lang="ru-RU" dirty="0" smtClean="0"/>
              <a:t>сделаем </a:t>
            </a:r>
            <a:r>
              <a:rPr lang="ru-RU" dirty="0" smtClean="0"/>
              <a:t>вывод.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13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599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Ход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Потсдамская конференция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988840"/>
            <a:ext cx="7344816" cy="3456384"/>
          </a:xfrm>
        </p:spPr>
        <p:txBody>
          <a:bodyPr/>
          <a:lstStyle/>
          <a:p>
            <a:pPr marL="45720" indent="0">
              <a:buNone/>
            </a:pPr>
            <a:r>
              <a:rPr lang="ru-RU" u="sng" dirty="0" smtClean="0"/>
              <a:t>Дата</a:t>
            </a:r>
            <a:r>
              <a:rPr lang="ru-RU" dirty="0" smtClean="0"/>
              <a:t>: с 17 июля по 2 августа 1945г.</a:t>
            </a:r>
          </a:p>
          <a:p>
            <a:pPr marL="45720" indent="0">
              <a:buNone/>
            </a:pPr>
            <a:r>
              <a:rPr lang="ru-RU" u="sng" dirty="0" smtClean="0"/>
              <a:t>Место</a:t>
            </a:r>
            <a:r>
              <a:rPr lang="ru-RU" dirty="0" smtClean="0"/>
              <a:t>: Берлин</a:t>
            </a:r>
          </a:p>
          <a:p>
            <a:pPr marL="45720" indent="0">
              <a:buNone/>
            </a:pPr>
            <a:r>
              <a:rPr lang="ru-RU" u="sng" dirty="0" smtClean="0"/>
              <a:t>Делегацию возглавляли</a:t>
            </a:r>
            <a:r>
              <a:rPr lang="ru-RU" dirty="0" smtClean="0"/>
              <a:t>: И.В.Сталин, Г.Трумэн, У.Черчилль</a:t>
            </a:r>
          </a:p>
          <a:p>
            <a:pPr marL="45720" indent="0">
              <a:buNone/>
            </a:pPr>
            <a:r>
              <a:rPr lang="ru-RU" u="sng" dirty="0" smtClean="0"/>
              <a:t>Конференция посвящена</a:t>
            </a:r>
            <a:r>
              <a:rPr lang="ru-RU" dirty="0" smtClean="0"/>
              <a:t>: всему кругу проблем послевоенного устройства и развития Европы.</a:t>
            </a:r>
          </a:p>
          <a:p>
            <a:pPr marL="45720" indent="0">
              <a:buNone/>
            </a:pPr>
            <a:r>
              <a:rPr lang="ru-RU" dirty="0" smtClean="0"/>
              <a:t>Центральное место среди них занял германский вопрос.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00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301208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0" dirty="0" smtClean="0"/>
              <a:t>Стали, </a:t>
            </a:r>
            <a:r>
              <a:rPr lang="ru-RU" sz="2400" b="0" dirty="0"/>
              <a:t>Т</a:t>
            </a:r>
            <a:r>
              <a:rPr lang="ru-RU" sz="2400" b="0" dirty="0" smtClean="0"/>
              <a:t>румэн, Черчилль перед открытием Потсдамской конференции (1945)</a:t>
            </a:r>
            <a:endParaRPr lang="ru-RU" sz="2400" b="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60648"/>
            <a:ext cx="6411208" cy="4893324"/>
          </a:xfrm>
        </p:spPr>
      </p:pic>
    </p:spTree>
    <p:extLst>
      <p:ext uri="{BB962C8B-B14F-4D97-AF65-F5344CB8AC3E}">
        <p14:creationId xmlns:p14="http://schemas.microsoft.com/office/powerpoint/2010/main" xmlns="" val="10394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Решение конференции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052736"/>
            <a:ext cx="7488832" cy="5616624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AutoNum type="arabicPeriod"/>
            </a:pPr>
            <a:r>
              <a:rPr lang="ru-RU" dirty="0" smtClean="0"/>
              <a:t>Сохранение Германии, как единого государства.</a:t>
            </a:r>
          </a:p>
          <a:p>
            <a:pPr marL="502920" indent="-457200">
              <a:buAutoNum type="arabicPeriod"/>
            </a:pPr>
            <a:r>
              <a:rPr lang="ru-RU" dirty="0" smtClean="0"/>
              <a:t>Провести меры по ее разоружению.</a:t>
            </a:r>
          </a:p>
          <a:p>
            <a:pPr marL="502920" indent="-457200">
              <a:buAutoNum type="arabicPeriod"/>
            </a:pPr>
            <a:r>
              <a:rPr lang="ru-RU" dirty="0" smtClean="0"/>
              <a:t>Полная ликвидация остатков фашистского режима</a:t>
            </a:r>
          </a:p>
          <a:p>
            <a:pPr marL="502920" indent="-457200">
              <a:buAutoNum type="arabicPeriod"/>
            </a:pPr>
            <a:r>
              <a:rPr lang="ru-RU" dirty="0" smtClean="0"/>
              <a:t>Разместить войска стран-победительниц на территории поверженного противника, разделенной на зоны оккупации, причем срок их пребывания не ограничивался.</a:t>
            </a:r>
          </a:p>
          <a:p>
            <a:pPr marL="502920" indent="-457200">
              <a:buAutoNum type="arabicPeriod"/>
            </a:pPr>
            <a:r>
              <a:rPr lang="ru-RU" dirty="0" smtClean="0"/>
              <a:t>Решен вопрос о репарациях с Германии: 10 млрд. предоставлялось СССР как стране, наиболее пострадавшей от гитлеровской агрессии.</a:t>
            </a:r>
          </a:p>
          <a:p>
            <a:pPr marL="502920" indent="-457200">
              <a:buAutoNum type="arabicPeriod"/>
            </a:pPr>
            <a:r>
              <a:rPr lang="ru-RU" dirty="0" smtClean="0"/>
              <a:t>Определила новые европейские границы.</a:t>
            </a:r>
          </a:p>
          <a:p>
            <a:pPr marL="502920" indent="-457200">
              <a:buAutoNum type="arabicPeriod"/>
            </a:pPr>
            <a:r>
              <a:rPr lang="ru-RU" dirty="0" smtClean="0"/>
              <a:t>Сталин подтвердил свое обещание вступить в войну с Японией по окончанию войны в Европе.</a:t>
            </a:r>
          </a:p>
          <a:p>
            <a:pPr marL="502920" indent="-457200">
              <a:buAutoNum type="arabicPeriod"/>
            </a:pPr>
            <a:r>
              <a:rPr lang="ru-RU" dirty="0" smtClean="0"/>
              <a:t> США и Англия подтвердила данное ими обязательство возвратить СССР Южный Сахалин, Курильские острова, право на аренду Порт-Артура.</a:t>
            </a:r>
          </a:p>
          <a:p>
            <a:pPr marL="502920" indent="-457200">
              <a:buAutoNum type="arabicPeriod"/>
            </a:pPr>
            <a:r>
              <a:rPr lang="ru-RU" dirty="0"/>
              <a:t>Провести суд над главными военными </a:t>
            </a:r>
            <a:r>
              <a:rPr lang="ru-RU" dirty="0" smtClean="0"/>
              <a:t>преступниками.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66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628800"/>
            <a:ext cx="7344816" cy="475252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Наша гипотеза оказалась не верна. Потсдамское конференция имела важнейшее значение и развитие послевоенного устройства Европы: 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Была решена судьба послевоенной </a:t>
            </a:r>
            <a:r>
              <a:rPr lang="ru-RU" dirty="0" smtClean="0"/>
              <a:t>Германии.</a:t>
            </a: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СССР вступало в войну с Японией, для того, </a:t>
            </a:r>
            <a:r>
              <a:rPr lang="ru-RU" dirty="0" smtClean="0"/>
              <a:t>чтобы </a:t>
            </a:r>
            <a:r>
              <a:rPr lang="ru-RU" dirty="0" smtClean="0"/>
              <a:t>выполнить союзнический </a:t>
            </a:r>
            <a:r>
              <a:rPr lang="ru-RU" dirty="0" smtClean="0"/>
              <a:t>долг.</a:t>
            </a: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Впервые в мировой истории было принято решение о проведении суда над главными военными преступниками, </a:t>
            </a:r>
            <a:r>
              <a:rPr lang="ru-RU" smtClean="0"/>
              <a:t>который </a:t>
            </a:r>
            <a:r>
              <a:rPr lang="ru-RU" smtClean="0"/>
              <a:t>позднее состоялся </a:t>
            </a:r>
            <a:r>
              <a:rPr lang="ru-RU" dirty="0" smtClean="0"/>
              <a:t>в Нюрнберге</a:t>
            </a:r>
            <a:r>
              <a:rPr lang="ru-RU" dirty="0"/>
              <a:t>.</a:t>
            </a: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3600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ca5cfca9212af95da8387f28972aa1ccb81796"/>
</p:tagLst>
</file>

<file path=ppt/theme/theme1.xml><?xml version="1.0" encoding="utf-8"?>
<a:theme xmlns:a="http://schemas.openxmlformats.org/drawingml/2006/main" name="Воздушный 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342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Тема: «Потсдамская конференция»</vt:lpstr>
      <vt:lpstr>Основополагающий вопрос:</vt:lpstr>
      <vt:lpstr>Гипотеза</vt:lpstr>
      <vt:lpstr>План исследования</vt:lpstr>
      <vt:lpstr>Ход исследования</vt:lpstr>
      <vt:lpstr>Потсдамская конференция</vt:lpstr>
      <vt:lpstr>Стали, Трумэн, Черчилль перед открытием Потсдамской конференции (1945)</vt:lpstr>
      <vt:lpstr>Решение конференции</vt:lpstr>
      <vt:lpstr>Вывод</vt:lpstr>
      <vt:lpstr>Информационные 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«Начало войны»</dc:title>
  <dc:creator>кью</dc:creator>
  <cp:lastModifiedBy>Admin</cp:lastModifiedBy>
  <cp:revision>10</cp:revision>
  <dcterms:created xsi:type="dcterms:W3CDTF">2013-03-12T12:43:34Z</dcterms:created>
  <dcterms:modified xsi:type="dcterms:W3CDTF">2013-03-18T02:18:06Z</dcterms:modified>
</cp:coreProperties>
</file>