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8684" autoAdjust="0"/>
    <p:restoredTop sz="90929"/>
  </p:normalViewPr>
  <p:slideViewPr>
    <p:cSldViewPr>
      <p:cViewPr varScale="1">
        <p:scale>
          <a:sx n="61" d="100"/>
          <a:sy n="61" d="100"/>
        </p:scale>
        <p:origin x="-1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A2FD5-2BCC-4868-800B-56C7E6E88D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345DA-C0AD-4C9F-BE13-373515D36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BC757-980A-4D30-BAC5-7C5A55B0E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AEEC4-EEAB-4352-83E4-6C8606FBCB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DEDC6-848F-40ED-AC57-D10F242F89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B98DC-3546-4D4D-B91A-68AA9B45A6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5A67C-56AF-44AE-985C-6C84E8B92B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48ED8-6C23-4C08-8E41-3807466454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13E67-F4E4-4518-9C69-04A0FA19D6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9FA9-F989-4C74-B5D0-856A5F7465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2B520-C8C0-47C6-9C1C-4C2DE4A1D5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05A230-2AE8-46E1-98EB-371532CBF3A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508000"/>
            <a:ext cx="8442325" cy="122237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7200" u="sng" spc="600" dirty="0" err="1">
                <a:solidFill>
                  <a:srgbClr val="0000FF"/>
                </a:solidFill>
                <a:latin typeface="trebuchet ms" pitchFamily="34" charset="0"/>
              </a:rPr>
              <a:t>Проект</a:t>
            </a:r>
            <a:endParaRPr lang="en-US" sz="7200" u="sng" spc="600" dirty="0">
              <a:solidFill>
                <a:srgbClr val="0000FF"/>
              </a:solidFill>
              <a:latin typeface="trebuchet ms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2166926"/>
            <a:ext cx="10009188" cy="2571768"/>
          </a:xfrm>
        </p:spPr>
        <p:txBody>
          <a:bodyPr lIns="0" tIns="0" rIns="0" bIns="0"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5400" dirty="0" err="1">
                <a:solidFill>
                  <a:srgbClr val="000000"/>
                </a:solidFill>
                <a:latin typeface="trebuchet ms" pitchFamily="34" charset="0"/>
              </a:rPr>
              <a:t>Активизация</a:t>
            </a:r>
            <a:r>
              <a:rPr lang="en-US" sz="54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rebuchet ms" pitchFamily="34" charset="0"/>
              </a:rPr>
              <a:t>деятельности</a:t>
            </a:r>
            <a:r>
              <a:rPr lang="en-US" sz="54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rebuchet ms" pitchFamily="34" charset="0"/>
              </a:rPr>
              <a:t>обучающихся</a:t>
            </a:r>
            <a:r>
              <a:rPr lang="en-US" sz="54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rebuchet ms" pitchFamily="34" charset="0"/>
              </a:rPr>
              <a:t>на</a:t>
            </a:r>
            <a:r>
              <a:rPr lang="en-US" sz="54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rebuchet ms" pitchFamily="34" charset="0"/>
              </a:rPr>
              <a:t>уроках</a:t>
            </a:r>
            <a:r>
              <a:rPr lang="en-US" sz="54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rebuchet ms" pitchFamily="34" charset="0"/>
              </a:rPr>
              <a:t>информатики</a:t>
            </a:r>
            <a:r>
              <a:rPr lang="en-US" sz="5400" dirty="0">
                <a:solidFill>
                  <a:srgbClr val="000000"/>
                </a:solidFill>
                <a:latin typeface="trebuchet ms" pitchFamily="34" charset="0"/>
              </a:rPr>
              <a:t> в </a:t>
            </a:r>
            <a:r>
              <a:rPr lang="en-US" sz="5400" dirty="0" err="1">
                <a:solidFill>
                  <a:srgbClr val="000000"/>
                </a:solidFill>
                <a:latin typeface="trebuchet ms" pitchFamily="34" charset="0"/>
              </a:rPr>
              <a:t>условиях</a:t>
            </a:r>
            <a:r>
              <a:rPr lang="en-US" sz="5400" dirty="0">
                <a:solidFill>
                  <a:srgbClr val="000000"/>
                </a:solidFill>
                <a:latin typeface="trebuchet ms" pitchFamily="34" charset="0"/>
              </a:rPr>
              <a:t> ИК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2215" y="5170488"/>
            <a:ext cx="9715569" cy="2090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2700" dirty="0" err="1">
                <a:solidFill>
                  <a:srgbClr val="4D626C"/>
                </a:solidFill>
                <a:latin typeface="Georgia" pitchFamily="18" charset="0"/>
              </a:rPr>
              <a:t>Автор</a:t>
            </a:r>
            <a:r>
              <a:rPr lang="en-US" sz="2700" dirty="0">
                <a:solidFill>
                  <a:srgbClr val="4D626C"/>
                </a:solidFill>
                <a:latin typeface="Georgia" pitchFamily="18" charset="0"/>
              </a:rPr>
              <a:t>: </a:t>
            </a:r>
            <a:r>
              <a:rPr lang="en-US" sz="2700" dirty="0" err="1">
                <a:solidFill>
                  <a:srgbClr val="4D626C"/>
                </a:solidFill>
                <a:latin typeface="Georgia" pitchFamily="18" charset="0"/>
              </a:rPr>
              <a:t>Матвеев</a:t>
            </a:r>
            <a:r>
              <a:rPr lang="en-US" sz="2700" dirty="0">
                <a:solidFill>
                  <a:srgbClr val="4D626C"/>
                </a:solidFill>
                <a:latin typeface="Georgia" pitchFamily="18" charset="0"/>
              </a:rPr>
              <a:t> Е.А.</a:t>
            </a:r>
            <a:br>
              <a:rPr lang="en-US" sz="2700" dirty="0">
                <a:solidFill>
                  <a:srgbClr val="4D626C"/>
                </a:solidFill>
                <a:latin typeface="Georgia" pitchFamily="18" charset="0"/>
              </a:rPr>
            </a:br>
            <a:r>
              <a:rPr lang="en-US" sz="2700" dirty="0" err="1">
                <a:solidFill>
                  <a:srgbClr val="4D626C"/>
                </a:solidFill>
                <a:latin typeface="Georgia" pitchFamily="18" charset="0"/>
              </a:rPr>
              <a:t>учитель</a:t>
            </a:r>
            <a:r>
              <a:rPr lang="en-US" sz="2700" dirty="0">
                <a:solidFill>
                  <a:srgbClr val="4D626C"/>
                </a:solidFill>
                <a:latin typeface="Georgia" pitchFamily="18" charset="0"/>
              </a:rPr>
              <a:t> </a:t>
            </a:r>
            <a:r>
              <a:rPr lang="en-US" sz="2700" dirty="0" err="1">
                <a:solidFill>
                  <a:srgbClr val="4D626C"/>
                </a:solidFill>
                <a:latin typeface="Georgia" pitchFamily="18" charset="0"/>
              </a:rPr>
              <a:t>информатики</a:t>
            </a:r>
            <a:endParaRPr lang="en-US" dirty="0"/>
          </a:p>
          <a:p>
            <a:pPr>
              <a:lnSpc>
                <a:spcPct val="95000"/>
              </a:lnSpc>
            </a:pPr>
            <a:r>
              <a:rPr lang="en-US" sz="2700" dirty="0">
                <a:solidFill>
                  <a:srgbClr val="4D626C"/>
                </a:solidFill>
                <a:latin typeface="Georgia" pitchFamily="18" charset="0"/>
              </a:rPr>
              <a:t> </a:t>
            </a:r>
            <a:endParaRPr lang="en-US" dirty="0"/>
          </a:p>
          <a:p>
            <a:pPr algn="ctr">
              <a:lnSpc>
                <a:spcPct val="95000"/>
              </a:lnSpc>
            </a:pPr>
            <a:r>
              <a:rPr lang="en-US" sz="3500" dirty="0">
                <a:solidFill>
                  <a:srgbClr val="4D626C"/>
                </a:solidFill>
                <a:latin typeface="Georgia" pitchFamily="18" charset="0"/>
              </a:rPr>
              <a:t>2011</a:t>
            </a:r>
            <a:endParaRPr lang="en-US" dirty="0"/>
          </a:p>
          <a:p>
            <a:pPr>
              <a:lnSpc>
                <a:spcPct val="95000"/>
              </a:lnSpc>
            </a:pPr>
            <a:endParaRPr lang="en-US" sz="2700" dirty="0">
              <a:solidFill>
                <a:srgbClr val="4D626C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282" y="1381108"/>
            <a:ext cx="8636000" cy="5024446"/>
          </a:xfrm>
        </p:spPr>
        <p:txBody>
          <a:bodyPr/>
          <a:lstStyle/>
          <a:p>
            <a:r>
              <a:rPr lang="ru-RU" dirty="0" smtClean="0"/>
              <a:t>Кто такой современный человек?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современного человека должно быть:</a:t>
            </a:r>
            <a:br>
              <a:rPr lang="ru-RU" dirty="0" smtClean="0"/>
            </a:br>
            <a:r>
              <a:rPr lang="ru-RU" dirty="0" smtClean="0"/>
              <a:t>	-?</a:t>
            </a:r>
            <a:br>
              <a:rPr lang="ru-RU" dirty="0" smtClean="0"/>
            </a:br>
            <a:r>
              <a:rPr lang="ru-RU" dirty="0" smtClean="0"/>
              <a:t>	-?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282" y="2309802"/>
            <a:ext cx="8636000" cy="1000132"/>
          </a:xfrm>
        </p:spPr>
        <p:txBody>
          <a:bodyPr/>
          <a:lstStyle/>
          <a:p>
            <a:r>
              <a:rPr lang="ru-RU" sz="3600" dirty="0" smtClean="0"/>
              <a:t>Не имей </a:t>
            </a:r>
            <a:r>
              <a:rPr lang="en-US" sz="3600" dirty="0" smtClean="0"/>
              <a:t>$</a:t>
            </a:r>
            <a:r>
              <a:rPr lang="ru-RU" sz="3600" dirty="0" smtClean="0"/>
              <a:t>100, а имей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282" y="0"/>
            <a:ext cx="8636000" cy="2786082"/>
          </a:xfrm>
        </p:spPr>
        <p:txBody>
          <a:bodyPr/>
          <a:lstStyle/>
          <a:p>
            <a:pPr algn="ctr"/>
            <a:r>
              <a:rPr lang="en-US" sz="4000" b="1" u="sng" spc="3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Активизация</a:t>
            </a:r>
            <a:r>
              <a:rPr lang="en-US" sz="4000" b="1" u="sng" spc="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u="sng" spc="3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r>
              <a:rPr lang="en-US" sz="4000" b="1" u="sng" spc="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u="sng" spc="3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обучающихся</a:t>
            </a:r>
            <a:r>
              <a:rPr lang="en-US" sz="4000" b="1" u="sng" spc="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u="sng" spc="3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4000" b="1" u="sng" spc="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u="sng" spc="3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уроках</a:t>
            </a:r>
            <a:r>
              <a:rPr lang="en-US" sz="4000" b="1" u="sng" spc="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u="sng" spc="3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информатики</a:t>
            </a:r>
            <a:r>
              <a:rPr lang="en-US" sz="4000" b="1" u="sng" spc="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en-US" sz="4000" b="1" u="sng" spc="3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условиях</a:t>
            </a:r>
            <a:r>
              <a:rPr lang="en-US" sz="4000" b="1" u="sng" spc="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ИК</a:t>
            </a:r>
          </a:p>
          <a:p>
            <a:pPr algn="ctr"/>
            <a:endParaRPr lang="ru-RU" sz="4000" b="1" u="sng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4079868" y="2952744"/>
            <a:ext cx="1500198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6151570" y="2809868"/>
            <a:ext cx="3429024" cy="3286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901273" y="4702975"/>
            <a:ext cx="38576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3865554" y="2881306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294446" y="2595554"/>
            <a:ext cx="292895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722414" y="4452942"/>
            <a:ext cx="371477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друзей в контакте…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2216" y="1952612"/>
            <a:ext cx="97155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Что такое </a:t>
            </a:r>
            <a:r>
              <a:rPr lang="ru-RU" sz="4800" u="sng" dirty="0" smtClean="0"/>
              <a:t>Современный </a:t>
            </a:r>
            <a:r>
              <a:rPr lang="ru-RU" sz="4800" dirty="0" smtClean="0"/>
              <a:t>телефон?</a:t>
            </a:r>
          </a:p>
          <a:p>
            <a:pPr algn="ctr"/>
            <a:endParaRPr lang="ru-RU" sz="4800" dirty="0" smtClean="0"/>
          </a:p>
          <a:p>
            <a:pPr algn="ctr"/>
            <a:r>
              <a:rPr lang="ru-RU" sz="4800" dirty="0" smtClean="0"/>
              <a:t>Современные средства связи-?</a:t>
            </a:r>
          </a:p>
          <a:p>
            <a:pPr algn="ctr"/>
            <a:endParaRPr lang="ru-RU" sz="4800" dirty="0" smtClean="0"/>
          </a:p>
          <a:p>
            <a:pPr algn="ctr"/>
            <a:endParaRPr lang="ru-RU" sz="4800" dirty="0"/>
          </a:p>
        </p:txBody>
      </p:sp>
      <p:pic>
        <p:nvPicPr>
          <p:cNvPr id="1026" name="Picture 2" descr="G:\для проекта\Новая папка\плоб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5643" y="4437510"/>
            <a:ext cx="2657757" cy="2657757"/>
          </a:xfrm>
          <a:prstGeom prst="rect">
            <a:avLst/>
          </a:prstGeom>
          <a:noFill/>
        </p:spPr>
      </p:pic>
      <p:pic>
        <p:nvPicPr>
          <p:cNvPr id="1027" name="Picture 3" descr="G:\для проекта\Новая папка\гщж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91238" y="4167190"/>
            <a:ext cx="4294087" cy="2857520"/>
          </a:xfrm>
          <a:prstGeom prst="rect">
            <a:avLst/>
          </a:prstGeom>
          <a:noFill/>
        </p:spPr>
      </p:pic>
      <p:pic>
        <p:nvPicPr>
          <p:cNvPr id="1028" name="Picture 4" descr="G:\для проекта\Новая папка\гщзж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67038" y="130175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282" y="1666860"/>
            <a:ext cx="8636000" cy="5024446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222348" y="1738298"/>
            <a:ext cx="81439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Нужны ли программы для работы в интернете при помощи:</a:t>
            </a:r>
          </a:p>
          <a:p>
            <a:r>
              <a:rPr lang="ru-RU" sz="4000" dirty="0" smtClean="0"/>
              <a:t>	-мобильного телефона</a:t>
            </a:r>
          </a:p>
          <a:p>
            <a:r>
              <a:rPr lang="ru-RU" sz="4000" dirty="0" smtClean="0"/>
              <a:t>	-</a:t>
            </a:r>
            <a:r>
              <a:rPr lang="ru-RU" sz="4000" dirty="0" err="1" smtClean="0"/>
              <a:t>нетбука</a:t>
            </a:r>
            <a:endParaRPr lang="ru-RU" sz="4000" dirty="0" smtClean="0"/>
          </a:p>
          <a:p>
            <a:r>
              <a:rPr lang="ru-RU" sz="4000" dirty="0" smtClean="0"/>
              <a:t>	-ноутбука</a:t>
            </a:r>
          </a:p>
          <a:p>
            <a:r>
              <a:rPr lang="ru-RU" sz="4000" dirty="0" smtClean="0"/>
              <a:t>	-</a:t>
            </a:r>
            <a:r>
              <a:rPr lang="ru-RU" sz="4000" dirty="0" err="1" smtClean="0"/>
              <a:t>планшетника</a:t>
            </a:r>
            <a:endParaRPr lang="ru-RU" sz="4000" dirty="0" smtClean="0"/>
          </a:p>
          <a:p>
            <a:r>
              <a:rPr lang="ru-RU" sz="4000" dirty="0" smtClean="0"/>
              <a:t>	-…?</a:t>
            </a:r>
            <a:endParaRPr lang="ru-RU" sz="4000" dirty="0"/>
          </a:p>
        </p:txBody>
      </p:sp>
      <p:pic>
        <p:nvPicPr>
          <p:cNvPr id="2050" name="Picture 2" descr="G:\для проекта\анимашки\ж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1636" y="4381504"/>
            <a:ext cx="2495956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282" y="1666860"/>
            <a:ext cx="8636000" cy="5024446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9406" y="666728"/>
            <a:ext cx="90726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Что нужно для выхода в интернет компьютеру?</a:t>
            </a:r>
          </a:p>
          <a:p>
            <a:r>
              <a:rPr lang="ru-RU" sz="3200" dirty="0" smtClean="0"/>
              <a:t>	-?</a:t>
            </a:r>
          </a:p>
          <a:p>
            <a:r>
              <a:rPr lang="ru-RU" sz="3200" dirty="0" smtClean="0"/>
              <a:t>	-?</a:t>
            </a:r>
          </a:p>
          <a:p>
            <a:endParaRPr lang="ru-RU" sz="3200" dirty="0" smtClean="0"/>
          </a:p>
          <a:p>
            <a:r>
              <a:rPr lang="ru-RU" sz="3200" dirty="0" smtClean="0"/>
              <a:t>Что нужно для выхода в интернет телефону?</a:t>
            </a:r>
          </a:p>
          <a:p>
            <a:r>
              <a:rPr lang="ru-RU" sz="3200" dirty="0" smtClean="0"/>
              <a:t>	-?</a:t>
            </a:r>
          </a:p>
          <a:p>
            <a:r>
              <a:rPr lang="ru-RU" sz="3200" dirty="0" smtClean="0"/>
              <a:t>	-?</a:t>
            </a:r>
            <a:endParaRPr lang="ru-RU" sz="3200" dirty="0"/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722282" y="5310198"/>
            <a:ext cx="8572560" cy="137617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ADSL</a:t>
            </a:r>
            <a:r>
              <a:rPr lang="ru-RU" sz="3200" dirty="0" smtClean="0"/>
              <a:t>-роутер, </a:t>
            </a:r>
            <a:r>
              <a:rPr lang="ru-RU" sz="3200" dirty="0" err="1" smtClean="0"/>
              <a:t>коннектор</a:t>
            </a:r>
            <a:r>
              <a:rPr lang="ru-RU" sz="3200" dirty="0" smtClean="0"/>
              <a:t>, сетевой кабель,  </a:t>
            </a:r>
            <a:r>
              <a:rPr lang="ru-RU" sz="3200" dirty="0" err="1" smtClean="0"/>
              <a:t>свич</a:t>
            </a:r>
            <a:r>
              <a:rPr lang="ru-RU" sz="3200" dirty="0" smtClean="0"/>
              <a:t>, сетевая  карта…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282" y="1666860"/>
            <a:ext cx="8636000" cy="5143536"/>
          </a:xfrm>
        </p:spPr>
        <p:txBody>
          <a:bodyPr/>
          <a:lstStyle/>
          <a:p>
            <a:r>
              <a:rPr lang="ru-RU" sz="2400" i="1" dirty="0" smtClean="0"/>
              <a:t>Основополагающий вопрос</a:t>
            </a:r>
            <a:r>
              <a:rPr lang="ru-RU" sz="2400" dirty="0" smtClean="0"/>
              <a:t> </a:t>
            </a: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b="0" dirty="0" smtClean="0"/>
              <a:t>Зачем компьютеру человек? </a:t>
            </a:r>
            <a:br>
              <a:rPr lang="ru-RU" sz="2400" b="0" dirty="0" smtClean="0"/>
            </a:br>
            <a:r>
              <a:rPr lang="ru-RU" sz="2400" i="1" dirty="0" smtClean="0"/>
              <a:t>Проблемные вопросы</a:t>
            </a: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b="0" dirty="0" smtClean="0"/>
              <a:t>Как не зависнуть в сети? </a:t>
            </a:r>
            <a:br>
              <a:rPr lang="ru-RU" sz="2400" b="0" dirty="0" smtClean="0"/>
            </a:br>
            <a:r>
              <a:rPr lang="ru-RU" sz="2400" b="0" dirty="0" smtClean="0"/>
              <a:t>Где у компьютера "сердце"? </a:t>
            </a:r>
            <a:br>
              <a:rPr lang="ru-RU" sz="2400" b="0" dirty="0" smtClean="0"/>
            </a:br>
            <a:r>
              <a:rPr lang="ru-RU" sz="2400" i="1" dirty="0" smtClean="0"/>
              <a:t>Учебные вопросы</a:t>
            </a: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b="0" dirty="0" smtClean="0"/>
              <a:t>Основные комплектующие компьютера. Их определения, местоположения и назначения. </a:t>
            </a:r>
            <a:br>
              <a:rPr lang="ru-RU" sz="2400" b="0" dirty="0" smtClean="0"/>
            </a:br>
            <a:r>
              <a:rPr lang="ru-RU" sz="2400" b="0" dirty="0" smtClean="0"/>
              <a:t>Что такое операционная система? </a:t>
            </a:r>
            <a:br>
              <a:rPr lang="ru-RU" sz="2400" b="0" dirty="0" smtClean="0"/>
            </a:br>
            <a:r>
              <a:rPr lang="ru-RU" sz="2400" b="0" dirty="0" smtClean="0"/>
              <a:t>Различия операционных систем. </a:t>
            </a:r>
            <a:br>
              <a:rPr lang="ru-RU" sz="2400" b="0" dirty="0" smtClean="0"/>
            </a:br>
            <a:r>
              <a:rPr lang="ru-RU" sz="2400" b="0" dirty="0" smtClean="0"/>
              <a:t>Что такое компьютерные сети? Какие они бывают? </a:t>
            </a:r>
            <a:br>
              <a:rPr lang="ru-RU" sz="2400" b="0" dirty="0" smtClean="0"/>
            </a:br>
            <a:r>
              <a:rPr lang="ru-RU" sz="2400" b="0" dirty="0" smtClean="0"/>
              <a:t>Что такое интернет?</a:t>
            </a:r>
            <a:endParaRPr lang="ru-RU" sz="24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579406" y="666728"/>
            <a:ext cx="90726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Вступая в мой проект вы будете знать ответы на следующие вопросы: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94</Words>
  <Application>Microsoft PowerPoint</Application>
  <PresentationFormat>Произвольный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Default Design</vt:lpstr>
      <vt:lpstr>Проект</vt:lpstr>
      <vt:lpstr>Кто такой современный человек?  У современного человека должно быть:  -?  -?   </vt:lpstr>
      <vt:lpstr>Не имей $100, а имей      </vt:lpstr>
      <vt:lpstr>Слайд 4</vt:lpstr>
      <vt:lpstr>      </vt:lpstr>
      <vt:lpstr>    </vt:lpstr>
      <vt:lpstr>Основополагающий вопрос  Зачем компьютеру человек?  Проблемные вопросы Как не зависнуть в сети?  Где у компьютера "сердце"?  Учебные вопросы Основные комплектующие компьютера. Их определения, местоположения и назначения.  Что такое операционная система?  Различия операционных систем.  Что такое компьютерные сети? Какие они бывают?  Что такое интернет?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st</cp:lastModifiedBy>
  <cp:revision>12</cp:revision>
  <dcterms:created xsi:type="dcterms:W3CDTF">2004-05-06T09:28:21Z</dcterms:created>
  <dcterms:modified xsi:type="dcterms:W3CDTF">2011-04-15T00:19:28Z</dcterms:modified>
</cp:coreProperties>
</file>