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3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>
            <a:normAutofit/>
          </a:bodyPr>
          <a:lstStyle/>
          <a:p>
            <a:r>
              <a:rPr lang="ru-RU" sz="4450" dirty="0" smtClean="0">
                <a:solidFill>
                  <a:srgbClr val="0000FF"/>
                </a:solidFill>
                <a:latin typeface="Arial Black" pitchFamily="34" charset="0"/>
              </a:rPr>
              <a:t>Мы помним, мы гордимся!</a:t>
            </a:r>
            <a:endParaRPr lang="ru-RU" sz="445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2071678"/>
            <a:ext cx="6120838" cy="425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571472" y="1357298"/>
            <a:ext cx="172382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58204" cy="307183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Для того что бы парад был более зрелищным, как нам рассказал Иван Васильевич, существовали «маленькие хитрости» : для того чтобы стук от их сапог во время марша был громче их "Подковали" то есть прибили на подошвы железо. Гул шел от Кремлевской стены и до </a:t>
            </a:r>
            <a:r>
              <a:rPr lang="ru-RU" b="1" dirty="0" err="1" smtClean="0"/>
              <a:t>ГУМа</a:t>
            </a:r>
            <a:endParaRPr lang="ru-RU" b="1" dirty="0"/>
          </a:p>
        </p:txBody>
      </p:sp>
      <p:pic>
        <p:nvPicPr>
          <p:cNvPr id="7170" name="Picture 2" descr="D:\Новая папка (2)111\parad_1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lum contrast="10000"/>
          </a:blip>
          <a:srcRect/>
          <a:stretch>
            <a:fillRect/>
          </a:stretch>
        </p:blipFill>
        <p:spPr bwMode="auto">
          <a:xfrm>
            <a:off x="2071670" y="3286124"/>
            <a:ext cx="5072098" cy="3393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5072098" cy="435771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 </a:t>
            </a:r>
            <a:r>
              <a:rPr lang="ru-RU" b="1" dirty="0" smtClean="0"/>
              <a:t>У них были винтовки с клинковыми штыками. И во время так называемого «брать на руку», </a:t>
            </a:r>
            <a:r>
              <a:rPr lang="ru-RU" b="1" dirty="0" smtClean="0"/>
              <a:t>для шумового эффекта, они </a:t>
            </a:r>
            <a:r>
              <a:rPr lang="ru-RU" b="1" dirty="0" smtClean="0"/>
              <a:t> отвинтили </a:t>
            </a:r>
            <a:r>
              <a:rPr lang="ru-RU" b="1" dirty="0" smtClean="0"/>
              <a:t>шомпола чтобы те звенели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8194" name="Picture 2" descr="D:\Новая папка (2)111\parad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contrast="10000"/>
          </a:blip>
          <a:srcRect/>
          <a:stretch>
            <a:fillRect/>
          </a:stretch>
        </p:blipFill>
        <p:spPr bwMode="auto">
          <a:xfrm>
            <a:off x="5357818" y="243620"/>
            <a:ext cx="3500462" cy="6282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4525963"/>
          </a:xfrm>
        </p:spPr>
        <p:txBody>
          <a:bodyPr/>
          <a:lstStyle/>
          <a:p>
            <a:r>
              <a:rPr lang="ru-RU" b="1" dirty="0" smtClean="0"/>
              <a:t>Ивану Васильевичу дали благодарность за участие в Параде Победы:</a:t>
            </a:r>
            <a:endParaRPr lang="ru-RU" b="1" dirty="0"/>
          </a:p>
        </p:txBody>
      </p:sp>
      <p:pic>
        <p:nvPicPr>
          <p:cNvPr id="9218" name="Picture 2" descr="E:\DCIM\100MSDCF\DSC01370.JPG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571472" y="2000240"/>
            <a:ext cx="5052932" cy="3571900"/>
          </a:xfrm>
          <a:prstGeom prst="rect">
            <a:avLst/>
          </a:prstGeom>
          <a:noFill/>
        </p:spPr>
      </p:pic>
      <p:pic>
        <p:nvPicPr>
          <p:cNvPr id="9219" name="Picture 3" descr="E:\DCIM\100MSDCF\DSC01371.JPG"/>
          <p:cNvPicPr>
            <a:picLocks noChangeAspect="1" noChangeArrowheads="1"/>
          </p:cNvPicPr>
          <p:nvPr/>
        </p:nvPicPr>
        <p:blipFill>
          <a:blip r:embed="rId3" cstate="email">
            <a:lum bright="-10000" contrast="30000"/>
          </a:blip>
          <a:srcRect/>
          <a:stretch>
            <a:fillRect/>
          </a:stretch>
        </p:blipFill>
        <p:spPr bwMode="auto">
          <a:xfrm rot="5400000" flipV="1">
            <a:off x="5278262" y="2365550"/>
            <a:ext cx="3571901" cy="2841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428604"/>
            <a:ext cx="5429256" cy="642939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   </a:t>
            </a:r>
            <a:r>
              <a:rPr lang="ru-RU" b="1" dirty="0" smtClean="0"/>
              <a:t>После парада их отвезли в их воинскую часть и солдатам выдали коробки американские  а там "кому что попадется". Ивану Васильевичу выдали шерстяные нитки и спицы, потому что американские солдаты носили свитера, а русские понятия не имели что делать с этим подарком , он для них был просто памятью, ведь тогда они даже не задумывались что эти события из жизни будут иметь историческую важность для страны и даже целого мира. Это была всего лишь жизнь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214282" y="857232"/>
            <a:ext cx="344936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501122" cy="519749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/>
              <a:t>После войны окончил военную академию и служил на границе в таких местах как Калининград, Рига, Закавказье, был командиром части в Бурятии. в 68 году приехал по службе во Владивосток, служил в погранвойсках. Службу нёс до 86 ого года.</a:t>
            </a:r>
          </a:p>
          <a:p>
            <a:pPr algn="ctr">
              <a:buNone/>
            </a:pPr>
            <a:r>
              <a:rPr lang="ru-RU" b="1" dirty="0" smtClean="0"/>
              <a:t>Провёл на службе в армии более 40 лет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5"/>
            <a:ext cx="8501122" cy="342902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В 2008 году Иван Васильевич снова вернулся на красную площадь, снова поучаствовал в параде, только теперь как зритель.</a:t>
            </a:r>
          </a:p>
          <a:p>
            <a:pPr algn="ctr">
              <a:buNone/>
            </a:pPr>
            <a:r>
              <a:rPr lang="ru-RU" b="1" dirty="0" smtClean="0"/>
              <a:t>Это был парад на который были приглашены участники парада 1945 года</a:t>
            </a:r>
            <a:endParaRPr lang="ru-RU" b="1" dirty="0"/>
          </a:p>
        </p:txBody>
      </p:sp>
      <p:pic>
        <p:nvPicPr>
          <p:cNvPr id="11266" name="Picture 2" descr="D:\Новая папка (2)111\24440193_1945_483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lum bright="10000" contrast="20000"/>
          </a:blip>
          <a:srcRect/>
          <a:stretch>
            <a:fillRect/>
          </a:stretch>
        </p:blipFill>
        <p:spPr bwMode="auto">
          <a:xfrm>
            <a:off x="214282" y="3143248"/>
            <a:ext cx="4722234" cy="3000396"/>
          </a:xfrm>
          <a:prstGeom prst="rect">
            <a:avLst/>
          </a:prstGeom>
          <a:noFill/>
        </p:spPr>
      </p:pic>
      <p:pic>
        <p:nvPicPr>
          <p:cNvPr id="4" name="Рисунок 3" descr="Пропуск.jpg"/>
          <p:cNvPicPr>
            <a:picLocks noChangeAspect="1"/>
          </p:cNvPicPr>
          <p:nvPr/>
        </p:nvPicPr>
        <p:blipFill>
          <a:blip r:embed="rId3" cstate="email">
            <a:lum bright="-10000" contrast="20000"/>
          </a:blip>
          <a:stretch>
            <a:fillRect/>
          </a:stretch>
        </p:blipFill>
        <p:spPr>
          <a:xfrm>
            <a:off x="5072066" y="3357562"/>
            <a:ext cx="3889248" cy="2631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58204" cy="614366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/>
              <a:t>   «Мы абсолютно не думали над тем что мы изменили историю, для нас это была просто </a:t>
            </a:r>
            <a:r>
              <a:rPr lang="ru-RU" b="1" dirty="0" smtClean="0"/>
              <a:t>жизнь…»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Мы расскажем Вам о жизни одного человека, который видел, участвовал и изменил историю. Поверьте, это достойно внимания…</a:t>
            </a:r>
            <a:endParaRPr lang="ru-RU" b="1" dirty="0"/>
          </a:p>
        </p:txBody>
      </p:sp>
      <p:pic>
        <p:nvPicPr>
          <p:cNvPr id="5" name="Рисунок 4" descr="Повестка01.jpg"/>
          <p:cNvPicPr>
            <a:picLocks noChangeAspect="1"/>
          </p:cNvPicPr>
          <p:nvPr/>
        </p:nvPicPr>
        <p:blipFill>
          <a:blip r:embed="rId2" cstate="email">
            <a:lum contrast="10000"/>
          </a:blip>
          <a:stretch>
            <a:fillRect/>
          </a:stretch>
        </p:blipFill>
        <p:spPr>
          <a:xfrm>
            <a:off x="2715006" y="1780032"/>
            <a:ext cx="3713988" cy="3297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Предыстория…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572560" cy="535785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dirty="0" smtClean="0"/>
              <a:t>22 июня 1945 года в центральных газетах СССР был опубликован приказ И.В. Сталина :</a:t>
            </a:r>
          </a:p>
          <a:p>
            <a:pPr marL="0" indent="-180000" algn="ctr">
              <a:lnSpc>
                <a:spcPct val="120000"/>
              </a:lnSpc>
              <a:spcBef>
                <a:spcPts val="0"/>
              </a:spcBef>
            </a:pPr>
            <a:endParaRPr lang="ru-RU" sz="2400" b="1" dirty="0" smtClean="0"/>
          </a:p>
          <a:p>
            <a:pPr marL="0" indent="-18000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2400" b="1" dirty="0" smtClean="0"/>
          </a:p>
          <a:p>
            <a:pPr marL="0" indent="-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/>
              <a:t>В ознаменование победы над Германией в Великой Отечественной войне назначаю 24 июня 1945 года в Москве на Красной площади парад войск Действующей армии, Военно-Морского Флота и Московского гарнизона — Парад Победы.</a:t>
            </a:r>
          </a:p>
          <a:p>
            <a:pPr marL="0" indent="-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/>
              <a:t>        На парад вывести: сводные полки фронтов, сводный полк наркомата обороны, сводный полк Военно-морского Флота, военные академии, военные училища и войска Московского гарнизона.</a:t>
            </a:r>
          </a:p>
          <a:p>
            <a:pPr marL="0" indent="-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/>
              <a:t>        Парад Победы принять моему заместителю Маршалу Советского Союза Жукову.</a:t>
            </a:r>
          </a:p>
          <a:p>
            <a:pPr marL="0" indent="-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/>
              <a:t>        Командовать Парадом Победы Маршалу Советского Союза Рокоссовскому.</a:t>
            </a:r>
          </a:p>
          <a:p>
            <a:pPr marL="0" indent="-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/>
              <a:t>        Общее руководство по организации парада возлагаю на командующего войсками Московского военного округа и начальника гарнизона города Москвы генерал-полковника Артемьева.</a:t>
            </a:r>
          </a:p>
          <a:p>
            <a:pPr marL="0" indent="-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/>
              <a:t> </a:t>
            </a:r>
          </a:p>
          <a:p>
            <a:pPr marL="0" indent="-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/>
              <a:t>            Верховный Главнокомандующий,</a:t>
            </a:r>
          </a:p>
          <a:p>
            <a:pPr marL="0" indent="-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/>
              <a:t>            Маршал Советского Союза</a:t>
            </a:r>
          </a:p>
          <a:p>
            <a:pPr marL="0" indent="-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/>
              <a:t>           И. Сталин</a:t>
            </a:r>
          </a:p>
          <a:p>
            <a:pPr>
              <a:buNone/>
            </a:pP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357166"/>
            <a:ext cx="3429024" cy="585791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 Парад принимал Маршал Советского Союза Г. К. Жуков. Командовал парадом Маршал Советского Союза К. К. Рокоссовский. Жуков и Рокоссовский проехали по Красной площади на белом и вороном конях.</a:t>
            </a:r>
            <a:endParaRPr lang="ru-RU" b="1" dirty="0"/>
          </a:p>
        </p:txBody>
      </p:sp>
      <p:pic>
        <p:nvPicPr>
          <p:cNvPr id="1026" name="Picture 2" descr="D:\Новая папка (2)111\Жуков-и-Рокоссовский-на-пра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lum bright="10000" contrast="10000"/>
          </a:blip>
          <a:srcRect/>
          <a:stretch>
            <a:fillRect/>
          </a:stretch>
        </p:blipFill>
        <p:spPr bwMode="auto">
          <a:xfrm>
            <a:off x="3214678" y="785794"/>
            <a:ext cx="571504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401080" cy="26432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И. В. Сталин наблюдал за парадом с трибуны Мавзолея Ленина. На трибуне также присутствовали Молотов, Калинин, Ворошилов, Будённый и другие члены Политбюро</a:t>
            </a:r>
            <a:r>
              <a:rPr lang="ru-RU" b="1" dirty="0" smtClean="0"/>
              <a:t>. Монтгомери и Эйзенхауэр.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2050" name="Picture 2" descr="D:\Новая папка (2)111\Молотов,-Сталин,-Ворошилов-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lum bright="10000" contrast="20000"/>
          </a:blip>
          <a:srcRect/>
          <a:stretch>
            <a:fillRect/>
          </a:stretch>
        </p:blipFill>
        <p:spPr bwMode="auto">
          <a:xfrm>
            <a:off x="1643042" y="3000372"/>
            <a:ext cx="5667375" cy="3324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14554"/>
            <a:ext cx="3429024" cy="414340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В </a:t>
            </a:r>
            <a:r>
              <a:rPr lang="ru-RU" b="1" dirty="0" smtClean="0"/>
              <a:t>параде участвовали более 10 тысяч человек, </a:t>
            </a:r>
            <a:r>
              <a:rPr lang="ru-RU" b="1" dirty="0" smtClean="0"/>
              <a:t>трудно представить </a:t>
            </a:r>
            <a:r>
              <a:rPr lang="ru-RU" b="1" dirty="0" smtClean="0"/>
              <a:t>как это было на самом деле, сколько было волнения. Герой нашего рассказа был участником </a:t>
            </a:r>
            <a:r>
              <a:rPr lang="ru-RU" b="1" dirty="0" smtClean="0"/>
              <a:t>этого события дважды!..</a:t>
            </a:r>
            <a:endParaRPr lang="ru-RU" b="1" dirty="0"/>
          </a:p>
        </p:txBody>
      </p:sp>
      <p:pic>
        <p:nvPicPr>
          <p:cNvPr id="3074" name="Picture 2" descr="D:\Новая папка (2)111\24440193_1945_483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lum bright="10000" contrast="20000"/>
          </a:blip>
          <a:srcRect/>
          <a:stretch>
            <a:fillRect/>
          </a:stretch>
        </p:blipFill>
        <p:spPr bwMode="auto">
          <a:xfrm>
            <a:off x="3571868" y="1857364"/>
            <a:ext cx="5214973" cy="45807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4857784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 b="1" dirty="0" smtClean="0"/>
              <a:t>А если пасть нам суждено, </a:t>
            </a:r>
          </a:p>
          <a:p>
            <a:pPr>
              <a:lnSpc>
                <a:spcPct val="110000"/>
              </a:lnSpc>
            </a:pPr>
            <a:r>
              <a:rPr lang="ru-RU" sz="2400" b="1" dirty="0" smtClean="0"/>
              <a:t>Мы молим об одной награде, </a:t>
            </a:r>
          </a:p>
          <a:p>
            <a:pPr>
              <a:lnSpc>
                <a:spcPct val="110000"/>
              </a:lnSpc>
            </a:pPr>
            <a:r>
              <a:rPr lang="ru-RU" sz="2400" b="1" dirty="0" smtClean="0"/>
              <a:t>Чтоб было господом дано</a:t>
            </a:r>
          </a:p>
          <a:p>
            <a:pPr>
              <a:lnSpc>
                <a:spcPct val="110000"/>
              </a:lnSpc>
            </a:pPr>
            <a:r>
              <a:rPr lang="ru-RU" sz="2400" b="1" dirty="0" smtClean="0"/>
              <a:t>В победном нам пройти параде…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857752" cy="121442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Познакомьтесь: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4643470" cy="521497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300" b="1" dirty="0" smtClean="0"/>
              <a:t>Данилевский Иван Васильевич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300" b="1" dirty="0" smtClean="0"/>
              <a:t>Во время войны служил в </a:t>
            </a:r>
            <a:r>
              <a:rPr lang="ru-RU" sz="2300" b="1" dirty="0" smtClean="0"/>
              <a:t>московская мотострелковая дивизия </a:t>
            </a:r>
            <a:r>
              <a:rPr lang="ru-RU" sz="2300" b="1" dirty="0" smtClean="0"/>
              <a:t>имени Ф. Э. Дзержинского. Задача состояла в охране всех правительственных учреждений в том числе Кремля. Служил в оперативном полку. В 44 году его полк послали на уничтожение парашютного десанта на северный Кавказ в район Нальчика. </a:t>
            </a:r>
            <a:endParaRPr lang="ru-RU" sz="2300" dirty="0"/>
          </a:p>
        </p:txBody>
      </p:sp>
      <p:pic>
        <p:nvPicPr>
          <p:cNvPr id="4098" name="Picture 2" descr="E:\DCIM\100MSDCF\DSC01368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5072066" y="428604"/>
            <a:ext cx="3714744" cy="5725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Был участником Парада Победы, от которого у него остались самые яркие воспоминания: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428736"/>
            <a:ext cx="5072098" cy="300039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b="1" dirty="0" smtClean="0"/>
              <a:t>Парад прошёл  24 июня 45 года. Тренировались днем  на </a:t>
            </a:r>
            <a:r>
              <a:rPr lang="ru-RU" b="1" dirty="0" smtClean="0"/>
              <a:t>Ходынском </a:t>
            </a:r>
            <a:r>
              <a:rPr lang="ru-RU" b="1" dirty="0" smtClean="0"/>
              <a:t>поле, ночью на Красной площади. Шли "коробками"(квадратными группами людей) которые назывались коробки НКВД. 20 на 20 человек в каждой коробке. Шли между гостиницей «Москва» и музеем Ленина. В тот день пошел дождь и с них потекла краска - с мундира зеленая с брюк темно синяя. Их коробка была замыкающей. </a:t>
            </a:r>
            <a:endParaRPr lang="ru-RU" b="1" dirty="0"/>
          </a:p>
        </p:txBody>
      </p:sp>
      <p:pic>
        <p:nvPicPr>
          <p:cNvPr id="5123" name="Picture 3" descr="D:\Новая папка (2)111\parad_pobedy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lum bright="20000" contrast="30000"/>
          </a:blip>
          <a:srcRect/>
          <a:stretch>
            <a:fillRect/>
          </a:stretch>
        </p:blipFill>
        <p:spPr bwMode="auto">
          <a:xfrm>
            <a:off x="3929058" y="4273730"/>
            <a:ext cx="4357717" cy="229854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357157" y="1428736"/>
            <a:ext cx="340858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4143404" cy="542928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   Иван Васильевич был в коробке примерно в третьем ряду вторым, а те кто шли в первом ряду те не могли(запрещалось) поворачивать голову влево. </a:t>
            </a:r>
            <a:r>
              <a:rPr lang="ru-RU" b="1" dirty="0" smtClean="0"/>
              <a:t>О</a:t>
            </a:r>
            <a:r>
              <a:rPr lang="ru-RU" b="1" dirty="0" smtClean="0"/>
              <a:t>ни </a:t>
            </a:r>
            <a:r>
              <a:rPr lang="ru-RU" b="1" dirty="0" smtClean="0"/>
              <a:t>должны были держать голову прямо что бы коробка не сбилась. а остальные 19 смотрели в сторону мавзолея. </a:t>
            </a:r>
            <a:endParaRPr lang="ru-RU" b="1" dirty="0"/>
          </a:p>
        </p:txBody>
      </p:sp>
      <p:pic>
        <p:nvPicPr>
          <p:cNvPr id="6146" name="Picture 2" descr="D:\Новая папка (2)111\Парад-Победы-24-июня-1945-г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57686" y="1643049"/>
            <a:ext cx="4362269" cy="357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574</Words>
  <PresentationFormat>Экран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Мы помним, мы гордимся!</vt:lpstr>
      <vt:lpstr>Слайд 2</vt:lpstr>
      <vt:lpstr>Предыстория… </vt:lpstr>
      <vt:lpstr>Слайд 4</vt:lpstr>
      <vt:lpstr>Слайд 5</vt:lpstr>
      <vt:lpstr>Слайд 6</vt:lpstr>
      <vt:lpstr>Познакомьтесь:</vt:lpstr>
      <vt:lpstr>Был участником Парада Победы, от которого у него остались самые яркие воспоминания: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помним, мы гордимся!</dc:title>
  <cp:lastModifiedBy>Михаил</cp:lastModifiedBy>
  <cp:revision>28</cp:revision>
  <dcterms:modified xsi:type="dcterms:W3CDTF">2010-10-17T10:42:45Z</dcterms:modified>
</cp:coreProperties>
</file>