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305" r:id="rId10"/>
    <p:sldId id="256" r:id="rId11"/>
    <p:sldId id="257" r:id="rId12"/>
    <p:sldId id="274" r:id="rId13"/>
    <p:sldId id="275" r:id="rId14"/>
    <p:sldId id="276" r:id="rId15"/>
    <p:sldId id="277" r:id="rId16"/>
    <p:sldId id="289" r:id="rId17"/>
    <p:sldId id="260" r:id="rId18"/>
    <p:sldId id="282" r:id="rId19"/>
    <p:sldId id="286" r:id="rId20"/>
    <p:sldId id="279" r:id="rId21"/>
    <p:sldId id="288" r:id="rId22"/>
    <p:sldId id="281" r:id="rId23"/>
    <p:sldId id="287" r:id="rId24"/>
    <p:sldId id="290" r:id="rId25"/>
    <p:sldId id="264" r:id="rId26"/>
    <p:sldId id="283" r:id="rId27"/>
    <p:sldId id="291" r:id="rId28"/>
    <p:sldId id="284" r:id="rId29"/>
    <p:sldId id="292" r:id="rId30"/>
    <p:sldId id="285" r:id="rId31"/>
    <p:sldId id="299" r:id="rId32"/>
    <p:sldId id="293" r:id="rId33"/>
    <p:sldId id="294" r:id="rId34"/>
    <p:sldId id="295" r:id="rId35"/>
    <p:sldId id="296" r:id="rId36"/>
    <p:sldId id="298" r:id="rId37"/>
    <p:sldId id="300" r:id="rId38"/>
    <p:sldId id="301" r:id="rId39"/>
    <p:sldId id="302" r:id="rId40"/>
    <p:sldId id="303" r:id="rId41"/>
    <p:sldId id="304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>
    <p:present/>
    <p:sldAll/>
    <p:penClr>
      <a:prstClr val="red"/>
    </p:penClr>
  </p:showPr>
  <p:clrMru>
    <a:srgbClr val="EA343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BBF40-09C8-46D2-AFEA-D3328B7620B8}" type="datetimeFigureOut">
              <a:rPr lang="ru-RU"/>
              <a:pPr>
                <a:defRPr/>
              </a:pPr>
              <a:t>14.05.2010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EB697-114F-4BF6-BD29-C7D47B393B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1731D-730F-4C18-B2BB-F16CC4700039}" type="datetimeFigureOut">
              <a:rPr lang="ru-RU"/>
              <a:pPr>
                <a:defRPr/>
              </a:pPr>
              <a:t>14.05.2010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0EC19-E57B-4036-85A6-CD9A793F2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A722-472F-4106-95CF-1993F58488C3}" type="datetimeFigureOut">
              <a:rPr lang="ru-RU"/>
              <a:pPr>
                <a:defRPr/>
              </a:pPr>
              <a:t>14.05.2010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2D1F9-E6A3-45F0-9CD3-1F60718EE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029200" y="16764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66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05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4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76125-57F5-40D0-9778-0452F3C3BA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66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05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4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75D37-2B80-4067-9F70-E1857E6F67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5C786-C01D-4416-92F1-AF0753676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DC97E-A981-42E9-8486-83425BACD6B1}" type="datetimeFigureOut">
              <a:rPr lang="ru-RU"/>
              <a:pPr>
                <a:defRPr/>
              </a:pPr>
              <a:t>14.05.2010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AF496-5589-4A0F-BC13-816131DE06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1FE1D-9D2D-46A7-BA26-F7C74614A7A2}" type="datetimeFigureOut">
              <a:rPr lang="ru-RU"/>
              <a:pPr>
                <a:defRPr/>
              </a:pPr>
              <a:t>14.05.2010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698E3-2E34-4FC5-AB4A-14A1D1AAC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A5BF1-F26C-45C4-AD9C-988B65F0B34C}" type="datetimeFigureOut">
              <a:rPr lang="ru-RU"/>
              <a:pPr>
                <a:defRPr/>
              </a:pPr>
              <a:t>14.05.2010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3C997-E613-49C3-B133-C8D5BC6CA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92480-8A86-4B71-8E03-58A85D0420A0}" type="datetimeFigureOut">
              <a:rPr lang="ru-RU"/>
              <a:pPr>
                <a:defRPr/>
              </a:pPr>
              <a:t>14.05.2010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B0C8E-60D9-4D35-9F20-EDEE19D08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DEB98-A481-446A-AC68-417386B08ABF}" type="datetimeFigureOut">
              <a:rPr lang="ru-RU"/>
              <a:pPr>
                <a:defRPr/>
              </a:pPr>
              <a:t>14.05.2010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CF4E7-1AFE-4098-9CC7-D7BDA93A3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3FDE8-32F6-47B7-A9D4-84901AD9DCA2}" type="datetimeFigureOut">
              <a:rPr lang="ru-RU"/>
              <a:pPr>
                <a:defRPr/>
              </a:pPr>
              <a:t>14.05.2010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3B2DA-F1C2-4797-B2D2-08619E746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57486-54B6-4D56-96F5-9A94A994BCDB}" type="datetimeFigureOut">
              <a:rPr lang="ru-RU"/>
              <a:pPr>
                <a:defRPr/>
              </a:pPr>
              <a:t>14.05.2010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416A7-6AA1-4563-AC2B-AE190D50E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4EEFE-B240-4DF3-A917-D18C04539D92}" type="datetimeFigureOut">
              <a:rPr lang="ru-RU"/>
              <a:pPr>
                <a:defRPr/>
              </a:pPr>
              <a:t>14.05.2010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841C9-C155-4FFE-BD47-8F5CE0860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6CA56D-61F2-49E3-AEBE-F7437C6FFC4F}" type="datetimeFigureOut">
              <a:rPr lang="ru-RU"/>
              <a:pPr>
                <a:defRPr/>
              </a:pPr>
              <a:t>14.05.2010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07D2B8-F939-4381-8331-F55D2B8C2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86" r:id="rId4"/>
    <p:sldLayoutId id="2147483692" r:id="rId5"/>
    <p:sldLayoutId id="2147483687" r:id="rId6"/>
    <p:sldLayoutId id="2147483693" r:id="rId7"/>
    <p:sldLayoutId id="2147483694" r:id="rId8"/>
    <p:sldLayoutId id="2147483695" r:id="rId9"/>
    <p:sldLayoutId id="2147483688" r:id="rId10"/>
    <p:sldLayoutId id="2147483696" r:id="rId11"/>
    <p:sldLayoutId id="2147483697" r:id="rId12"/>
    <p:sldLayoutId id="2147483698" r:id="rId13"/>
    <p:sldLayoutId id="2147483699" r:id="rId14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5984" y="0"/>
            <a:ext cx="5105400" cy="286816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latin typeface="Baskerville Old Face" pitchFamily="18" charset="0"/>
              </a:rPr>
              <a:t>THE  UNITED  KINGDOM  OF  GREAT  BRITAIN  AND  NORTHERN  IRELAND</a:t>
            </a:r>
            <a:endParaRPr lang="ru-RU" dirty="0" smtClean="0"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mtClean="0"/>
              <a:t>                                          </a:t>
            </a:r>
          </a:p>
        </p:txBody>
      </p:sp>
      <p:pic>
        <p:nvPicPr>
          <p:cNvPr id="5128" name="Picture 8" descr="C:\Documents and Settings\User\Мои документы\ирина\картинки\Британия\gerb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3000375"/>
            <a:ext cx="35083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C:\Documents and Settings\User\Мои документы\ирина\картинки\Британия\english_flag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3143250"/>
            <a:ext cx="330358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98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St3\Рабочий стол\5\250px-United_Kingdom_location_map_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0"/>
            <a:ext cx="7453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6"/>
          <p:cNvSpPr>
            <a:spLocks noChangeArrowheads="1"/>
          </p:cNvSpPr>
          <p:nvPr/>
        </p:nvSpPr>
        <p:spPr bwMode="auto">
          <a:xfrm>
            <a:off x="5572125" y="2071688"/>
            <a:ext cx="1374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Franklin Gothic Book" pitchFamily="34" charset="0"/>
              <a:buChar char="●"/>
            </a:pPr>
            <a:r>
              <a:rPr lang="et-EE" dirty="0">
                <a:latin typeface="Franklin Gothic Book" pitchFamily="34" charset="0"/>
              </a:rPr>
              <a:t>Edinburgh</a:t>
            </a:r>
            <a:r>
              <a:rPr lang="ru-RU" dirty="0">
                <a:latin typeface="Franklin Gothic Book" pitchFamily="34" charset="0"/>
              </a:rPr>
              <a:t> </a:t>
            </a:r>
          </a:p>
        </p:txBody>
      </p:sp>
    </p:spTree>
  </p:cSld>
  <p:clrMapOvr>
    <a:masterClrMapping/>
  </p:clrMapOvr>
  <p:transition spd="slow" advTm="3994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St3\Рабочий стол\5\Великобритания Эдинбург (Edinburgh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1928813"/>
            <a:ext cx="6796087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t-EE" sz="4400" dirty="0">
                <a:solidFill>
                  <a:srgbClr val="FF0000"/>
                </a:solidFill>
              </a:rPr>
              <a:t>Edinburgh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85938"/>
            <a:ext cx="6400800" cy="32146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t-EE" sz="4000" b="1" smtClean="0"/>
              <a:t>Capital of Scotland</a:t>
            </a:r>
            <a:endParaRPr lang="ru-RU" sz="4000" b="1" smtClean="0"/>
          </a:p>
          <a:p>
            <a:pPr>
              <a:buFont typeface="Wingdings 2" pitchFamily="18" charset="2"/>
              <a:buNone/>
            </a:pPr>
            <a:endParaRPr lang="ru-RU" sz="4000" b="1" smtClean="0"/>
          </a:p>
          <a:p>
            <a:pPr>
              <a:buFont typeface="Wingdings 2" pitchFamily="18" charset="2"/>
              <a:buNone/>
            </a:pPr>
            <a:r>
              <a:rPr lang="et-EE" sz="4000" b="1" smtClean="0"/>
              <a:t>Coastal city</a:t>
            </a:r>
          </a:p>
          <a:p>
            <a:endParaRPr lang="en-GB" sz="2800" smtClean="0"/>
          </a:p>
        </p:txBody>
      </p:sp>
    </p:spTree>
  </p:cSld>
  <p:clrMapOvr>
    <a:masterClrMapping/>
  </p:clrMapOvr>
  <p:transition spd="slow" advTm="3151"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FF0000"/>
                </a:solidFill>
              </a:rPr>
              <a:t>Sights of Edinburgh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23556" name="Picture 2" descr="C:\Documents and Settings\St3\Рабочий стол\5\Edinburgh The Royal City Sightseeing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357554" y="1714488"/>
            <a:ext cx="2809875" cy="4114800"/>
          </a:xfrm>
        </p:spPr>
      </p:pic>
    </p:spTree>
  </p:cSld>
  <p:clrMapOvr>
    <a:masterClrMapping/>
  </p:clrMapOvr>
  <p:transition spd="slow" advTm="3463"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FF0000"/>
                </a:solidFill>
              </a:rPr>
              <a:t>Famous  people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24579" name="Picture 2" descr="C:\Documents and Settings\St3\Рабочий стол\5\Sir Arthur Ignatius Conan Doy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500188"/>
            <a:ext cx="2667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Прямоугольник 5"/>
          <p:cNvSpPr>
            <a:spLocks noChangeArrowheads="1"/>
          </p:cNvSpPr>
          <p:nvPr/>
        </p:nvSpPr>
        <p:spPr bwMode="auto">
          <a:xfrm>
            <a:off x="142875" y="5429250"/>
            <a:ext cx="35004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Franklin Gothic Book" pitchFamily="34" charset="0"/>
              </a:rPr>
              <a:t>Sir Arthur Ignatius Conan Doyle</a:t>
            </a:r>
            <a:endParaRPr lang="ru-RU" sz="2800">
              <a:latin typeface="Franklin Gothic Book" pitchFamily="34" charset="0"/>
            </a:endParaRPr>
          </a:p>
        </p:txBody>
      </p:sp>
      <p:pic>
        <p:nvPicPr>
          <p:cNvPr id="24581" name="Picture 3" descr="C:\Documents and Settings\St3\Рабочий стол\5\Walter Scott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6313" y="1571625"/>
            <a:ext cx="3079750" cy="3679825"/>
          </a:xfrm>
        </p:spPr>
      </p:pic>
      <p:sp>
        <p:nvSpPr>
          <p:cNvPr id="24582" name="Прямоугольник 7"/>
          <p:cNvSpPr>
            <a:spLocks noChangeArrowheads="1"/>
          </p:cNvSpPr>
          <p:nvPr/>
        </p:nvSpPr>
        <p:spPr bwMode="auto">
          <a:xfrm>
            <a:off x="5286375" y="5214938"/>
            <a:ext cx="2017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Franklin Gothic Book" pitchFamily="34" charset="0"/>
              </a:rPr>
              <a:t>Walter Scott</a:t>
            </a:r>
            <a:endParaRPr lang="ru-RU" sz="2800">
              <a:latin typeface="Franklin Gothic Book" pitchFamily="34" charset="0"/>
            </a:endParaRPr>
          </a:p>
        </p:txBody>
      </p:sp>
    </p:spTree>
  </p:cSld>
  <p:clrMapOvr>
    <a:masterClrMapping/>
  </p:clrMapOvr>
  <p:transition spd="slow" advTm="3323"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FF0000"/>
                </a:solidFill>
              </a:rPr>
              <a:t>Famous  people</a:t>
            </a:r>
            <a:endParaRPr lang="ru-RU" sz="4400" dirty="0"/>
          </a:p>
        </p:txBody>
      </p:sp>
      <p:pic>
        <p:nvPicPr>
          <p:cNvPr id="25603" name="Picture 2" descr="C:\Documents and Settings\St3\Рабочий стол\5\Tony Bla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857375"/>
            <a:ext cx="26670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Прямоугольник 5"/>
          <p:cNvSpPr>
            <a:spLocks noChangeArrowheads="1"/>
          </p:cNvSpPr>
          <p:nvPr/>
        </p:nvSpPr>
        <p:spPr bwMode="auto">
          <a:xfrm>
            <a:off x="785813" y="5715000"/>
            <a:ext cx="1636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Franklin Gothic Book" pitchFamily="34" charset="0"/>
              </a:rPr>
              <a:t>Tony Blair</a:t>
            </a:r>
            <a:endParaRPr lang="ru-RU" sz="2800">
              <a:latin typeface="Franklin Gothic Book" pitchFamily="34" charset="0"/>
            </a:endParaRPr>
          </a:p>
        </p:txBody>
      </p:sp>
      <p:pic>
        <p:nvPicPr>
          <p:cNvPr id="25605" name="Picture 3" descr="C:\Documents and Settings\St3\Рабочий стол\5\Sir Sean Connery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00750" y="1928813"/>
            <a:ext cx="2900363" cy="3643312"/>
          </a:xfrm>
        </p:spPr>
      </p:pic>
      <p:sp>
        <p:nvSpPr>
          <p:cNvPr id="25606" name="Прямоугольник 7"/>
          <p:cNvSpPr>
            <a:spLocks noChangeArrowheads="1"/>
          </p:cNvSpPr>
          <p:nvPr/>
        </p:nvSpPr>
        <p:spPr bwMode="auto">
          <a:xfrm>
            <a:off x="6000750" y="5572125"/>
            <a:ext cx="279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Franklin Gothic Book" pitchFamily="34" charset="0"/>
              </a:rPr>
              <a:t>Sir Sean Connery</a:t>
            </a:r>
            <a:endParaRPr lang="ru-RU" sz="2800">
              <a:latin typeface="Franklin Gothic Book" pitchFamily="34" charset="0"/>
            </a:endParaRPr>
          </a:p>
        </p:txBody>
      </p:sp>
      <p:pic>
        <p:nvPicPr>
          <p:cNvPr id="25607" name="Picture 4" descr="C:\Documents and Settings\St3\Рабочий стол\5\Joanne Rowl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1357313"/>
            <a:ext cx="254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Прямоугольник 9"/>
          <p:cNvSpPr>
            <a:spLocks noChangeArrowheads="1"/>
          </p:cNvSpPr>
          <p:nvPr/>
        </p:nvSpPr>
        <p:spPr bwMode="auto">
          <a:xfrm>
            <a:off x="3286125" y="5143500"/>
            <a:ext cx="2528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Franklin Gothic Book" pitchFamily="34" charset="0"/>
              </a:rPr>
              <a:t>Joanne Rowling</a:t>
            </a:r>
            <a:endParaRPr lang="ru-RU" sz="2800">
              <a:latin typeface="Franklin Gothic Book" pitchFamily="34" charset="0"/>
            </a:endParaRPr>
          </a:p>
        </p:txBody>
      </p:sp>
    </p:spTree>
  </p:cSld>
  <p:clrMapOvr>
    <a:masterClrMapping/>
  </p:clrMapOvr>
  <p:transition spd="slow" advTm="3198"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FF0000"/>
                </a:solidFill>
              </a:rPr>
              <a:t>Traditions and Customs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26627" name="Текст 2"/>
          <p:cNvSpPr>
            <a:spLocks noGrp="1"/>
          </p:cNvSpPr>
          <p:nvPr>
            <p:ph type="body" sz="half" idx="1"/>
          </p:nvPr>
        </p:nvSpPr>
        <p:spPr>
          <a:xfrm>
            <a:off x="1071563" y="1500188"/>
            <a:ext cx="3810000" cy="41148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2800" smtClean="0"/>
              <a:t>Annual Summer Festival</a:t>
            </a:r>
            <a:endParaRPr lang="ru-RU" sz="2800" smtClean="0"/>
          </a:p>
        </p:txBody>
      </p:sp>
      <p:pic>
        <p:nvPicPr>
          <p:cNvPr id="26628" name="Picture 2" descr="C:\Documents and Settings\St3\Рабочий стол\5\EAC EDINBURGH (Эдинбург), 12-18 ле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500313"/>
            <a:ext cx="523875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C:\Documents and Settings\St3\Рабочий стол\5\Эдинбургский международный книжный фестивал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1714500"/>
            <a:ext cx="2808287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Прямоугольник 7"/>
          <p:cNvSpPr>
            <a:spLocks noChangeArrowheads="1"/>
          </p:cNvSpPr>
          <p:nvPr/>
        </p:nvSpPr>
        <p:spPr bwMode="auto">
          <a:xfrm>
            <a:off x="5357813" y="5286375"/>
            <a:ext cx="38290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latin typeface="Franklin Gothic Book" pitchFamily="34" charset="0"/>
              </a:rPr>
              <a:t>International Edinburgh </a:t>
            </a:r>
          </a:p>
          <a:p>
            <a:pPr algn="ctr"/>
            <a:r>
              <a:rPr lang="en-US" sz="2800">
                <a:latin typeface="Franklin Gothic Book" pitchFamily="34" charset="0"/>
              </a:rPr>
              <a:t>Book Festival</a:t>
            </a:r>
            <a:endParaRPr lang="ru-RU" sz="2800">
              <a:latin typeface="Franklin Gothic Book" pitchFamily="34" charset="0"/>
            </a:endParaRPr>
          </a:p>
        </p:txBody>
      </p:sp>
    </p:spTree>
  </p:cSld>
  <p:clrMapOvr>
    <a:masterClrMapping/>
  </p:clrMapOvr>
  <p:transition spd="slow" advTm="3027"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Documents and Settings\St3\Рабочий стол\5\250px-United_Kingdom_location_map_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0"/>
            <a:ext cx="7453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Прямоугольник 6"/>
          <p:cNvSpPr>
            <a:spLocks noChangeArrowheads="1"/>
          </p:cNvSpPr>
          <p:nvPr/>
        </p:nvSpPr>
        <p:spPr bwMode="auto">
          <a:xfrm>
            <a:off x="5435600" y="3141663"/>
            <a:ext cx="1190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Franklin Gothic Book" pitchFamily="34" charset="0"/>
              <a:buChar char="●"/>
            </a:pPr>
            <a:r>
              <a:rPr lang="en-US" dirty="0">
                <a:latin typeface="Franklin Gothic Book" pitchFamily="34" charset="0"/>
              </a:rPr>
              <a:t>Glasgow</a:t>
            </a:r>
            <a:r>
              <a:rPr lang="ru-RU" dirty="0">
                <a:latin typeface="Franklin Gothic Book" pitchFamily="34" charset="0"/>
              </a:rPr>
              <a:t> </a:t>
            </a:r>
          </a:p>
        </p:txBody>
      </p:sp>
      <p:sp>
        <p:nvSpPr>
          <p:cNvPr id="4" name="Прямоугольник 6"/>
          <p:cNvSpPr>
            <a:spLocks noChangeArrowheads="1"/>
          </p:cNvSpPr>
          <p:nvPr/>
        </p:nvSpPr>
        <p:spPr bwMode="auto">
          <a:xfrm>
            <a:off x="5572125" y="2071688"/>
            <a:ext cx="14398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Franklin Gothic Book" pitchFamily="34" charset="0"/>
              <a:buChar char="●"/>
            </a:pPr>
            <a:r>
              <a:rPr lang="et-EE" dirty="0">
                <a:solidFill>
                  <a:srgbClr val="FF0000"/>
                </a:solidFill>
                <a:latin typeface="Franklin Gothic Book" pitchFamily="34" charset="0"/>
              </a:rPr>
              <a:t>Edinburgh</a:t>
            </a:r>
            <a:r>
              <a:rPr lang="ru-RU" dirty="0">
                <a:solidFill>
                  <a:srgbClr val="FF0000"/>
                </a:solidFill>
                <a:latin typeface="Franklin Gothic Book" pitchFamily="34" charset="0"/>
              </a:rPr>
              <a:t> </a:t>
            </a:r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4714876" y="2285992"/>
            <a:ext cx="857256" cy="121444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4103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700213"/>
            <a:ext cx="3810000" cy="4114800"/>
          </a:xfrm>
        </p:spPr>
        <p:txBody>
          <a:bodyPr/>
          <a:lstStyle/>
          <a:p>
            <a:r>
              <a:rPr lang="et-EE" sz="2800" smtClean="0"/>
              <a:t>Compaq</a:t>
            </a:r>
          </a:p>
          <a:p>
            <a:r>
              <a:rPr lang="et-EE" sz="2800" smtClean="0"/>
              <a:t>Scotland’s largest city</a:t>
            </a:r>
          </a:p>
          <a:p>
            <a:r>
              <a:rPr lang="et-EE" sz="2800" smtClean="0"/>
              <a:t>Fishing</a:t>
            </a:r>
          </a:p>
          <a:p>
            <a:r>
              <a:rPr lang="et-EE" sz="2800" smtClean="0"/>
              <a:t>Harbour city</a:t>
            </a:r>
            <a:endParaRPr lang="en-US" sz="2800" smtClean="0"/>
          </a:p>
          <a:p>
            <a:pPr>
              <a:buFont typeface="Wingdings 2" pitchFamily="18" charset="2"/>
              <a:buNone/>
            </a:pPr>
            <a:endParaRPr lang="en-US" sz="2800" smtClean="0"/>
          </a:p>
          <a:p>
            <a:pPr>
              <a:buFont typeface="Wingdings 2" pitchFamily="18" charset="2"/>
              <a:buNone/>
            </a:pPr>
            <a:endParaRPr lang="ru-RU" sz="5400" smtClean="0">
              <a:solidFill>
                <a:srgbClr val="EA3434"/>
              </a:solidFill>
              <a:latin typeface="Arial" charset="0"/>
            </a:endParaRPr>
          </a:p>
          <a:p>
            <a:pPr>
              <a:buFont typeface="Wingdings 2" pitchFamily="18" charset="2"/>
              <a:buNone/>
            </a:pPr>
            <a:endParaRPr lang="et-EE" sz="2800" smtClean="0"/>
          </a:p>
          <a:p>
            <a:endParaRPr lang="en-GB" sz="2800" smtClean="0"/>
          </a:p>
        </p:txBody>
      </p:sp>
      <p:pic>
        <p:nvPicPr>
          <p:cNvPr id="12296" name="Picture 8" descr="the city cre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628775"/>
            <a:ext cx="36004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539750" y="404813"/>
            <a:ext cx="6264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5400">
                <a:solidFill>
                  <a:srgbClr val="EA3434"/>
                </a:solidFill>
              </a:rPr>
              <a:t>Glasgow</a:t>
            </a:r>
            <a:endParaRPr lang="ru-RU" sz="5400">
              <a:solidFill>
                <a:srgbClr val="EA3434"/>
              </a:solidFill>
            </a:endParaRPr>
          </a:p>
        </p:txBody>
      </p:sp>
    </p:spTree>
  </p:cSld>
  <p:clrMapOvr>
    <a:masterClrMapping/>
  </p:clrMapOvr>
  <p:transition spd="slow" advTm="3385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5400" cap="none" smtClean="0">
                <a:solidFill>
                  <a:srgbClr val="EA3434"/>
                </a:solidFill>
                <a:effectLst/>
              </a:rPr>
              <a:t>Sights of Glasgow</a:t>
            </a:r>
            <a:endParaRPr lang="ru-RU" sz="5400" cap="none" smtClean="0">
              <a:solidFill>
                <a:srgbClr val="EA3434"/>
              </a:solidFill>
              <a:effectLst/>
            </a:endParaRPr>
          </a:p>
        </p:txBody>
      </p:sp>
      <p:pic>
        <p:nvPicPr>
          <p:cNvPr id="49160" name="Picture 8" descr="200px-Kelvingrove_Art_Gallery_and_Museum_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412875"/>
            <a:ext cx="3598862" cy="4032250"/>
          </a:xfrm>
        </p:spPr>
      </p:pic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827088" y="5805488"/>
            <a:ext cx="2647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>
                <a:solidFill>
                  <a:schemeClr val="tx2"/>
                </a:solidFill>
              </a:rPr>
              <a:t>Celvin Grove Art Gallery</a:t>
            </a:r>
          </a:p>
        </p:txBody>
      </p:sp>
      <p:pic>
        <p:nvPicPr>
          <p:cNvPr id="49162" name="Picture 10" descr="200px-Glasgow_Gallery_of_Modern_Art_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1412875"/>
            <a:ext cx="3816350" cy="2087563"/>
          </a:xfrm>
        </p:spPr>
      </p:pic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5219700" y="3500438"/>
            <a:ext cx="314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Glasgo Gallery of Modern Art</a:t>
            </a:r>
            <a:endParaRPr lang="ru-RU">
              <a:solidFill>
                <a:schemeClr val="tx2"/>
              </a:solidFill>
            </a:endParaRPr>
          </a:p>
        </p:txBody>
      </p:sp>
      <p:pic>
        <p:nvPicPr>
          <p:cNvPr id="49164" name="Picture 12" descr="200px-University_of_Glasgow_view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787900" y="4005263"/>
            <a:ext cx="3816350" cy="2160587"/>
          </a:xfrm>
        </p:spPr>
      </p:pic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5724525" y="6165850"/>
            <a:ext cx="197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>
                <a:solidFill>
                  <a:schemeClr val="tx2"/>
                </a:solidFill>
              </a:rPr>
              <a:t>Glasgo University</a:t>
            </a:r>
            <a:endParaRPr lang="et-EE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 advTm="3073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5400" cap="none" smtClean="0">
                <a:solidFill>
                  <a:srgbClr val="EA3434"/>
                </a:solidFill>
                <a:effectLst/>
              </a:rPr>
              <a:t>Sights of Glasgow</a:t>
            </a:r>
            <a:endParaRPr lang="ru-RU" sz="5400" cap="none" smtClean="0">
              <a:solidFill>
                <a:srgbClr val="EA3434"/>
              </a:solidFill>
              <a:effectLst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827088" y="5805488"/>
            <a:ext cx="216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>
                <a:solidFill>
                  <a:schemeClr val="tx2"/>
                </a:solidFill>
              </a:rPr>
              <a:t>      Glasgow Abbey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5003800" y="3500438"/>
            <a:ext cx="335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    Glasgow Botanical Garden</a:t>
            </a:r>
            <a:endParaRPr lang="ru-RU">
              <a:solidFill>
                <a:schemeClr val="tx2"/>
              </a:solidFill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5724525" y="6165850"/>
            <a:ext cx="177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>
                <a:solidFill>
                  <a:schemeClr val="tx2"/>
                </a:solidFill>
              </a:rPr>
              <a:t>Glasgow Green</a:t>
            </a:r>
            <a:endParaRPr lang="et-EE">
              <a:solidFill>
                <a:schemeClr val="tx2"/>
              </a:solidFill>
            </a:endParaRPr>
          </a:p>
        </p:txBody>
      </p:sp>
      <p:pic>
        <p:nvPicPr>
          <p:cNvPr id="54282" name="Picture 10" descr="28-116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412875"/>
            <a:ext cx="3816350" cy="4321175"/>
          </a:xfrm>
        </p:spPr>
      </p:pic>
      <p:pic>
        <p:nvPicPr>
          <p:cNvPr id="54284" name="Picture 12" descr="sights4b18c6c46a68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1268413"/>
            <a:ext cx="3887787" cy="2185987"/>
          </a:xfrm>
        </p:spPr>
      </p:pic>
      <p:pic>
        <p:nvPicPr>
          <p:cNvPr id="54286" name="Picture 14" descr="sights4b18d1305c68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716463" y="3860800"/>
            <a:ext cx="3816350" cy="2305050"/>
          </a:xfrm>
        </p:spPr>
      </p:pic>
    </p:spTree>
  </p:cSld>
  <p:clrMapOvr>
    <a:masterClrMapping/>
  </p:clrMapOvr>
  <p:transition spd="slow" advTm="3120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2" name="Rectangle 78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AU" smtClean="0"/>
              <a:t>The  UK  consists  of</a:t>
            </a:r>
            <a:endParaRPr lang="ru-RU" smtClean="0"/>
          </a:p>
        </p:txBody>
      </p:sp>
      <p:sp>
        <p:nvSpPr>
          <p:cNvPr id="6223" name="Rectangle 7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mtClean="0"/>
              <a:t>England (the capital  is London)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mtClean="0"/>
              <a:t>Wales (the capital  is Cardiff)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mtClean="0"/>
              <a:t>Scotland (the capital  is Edinburgh)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ru-RU" smtClean="0"/>
              <a:t> </a:t>
            </a:r>
            <a:r>
              <a:rPr lang="en-US" smtClean="0"/>
              <a:t>Northern  Ireland (the capital  is Belfast).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mtClean="0"/>
              <a:t>The territory of the UK is about 244,000 square kilometres.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mtClean="0"/>
              <a:t>The population is over 56,5 million.</a:t>
            </a:r>
            <a:endParaRPr lang="ru-RU" smtClean="0"/>
          </a:p>
        </p:txBody>
      </p:sp>
    </p:spTree>
  </p:cSld>
  <p:clrMapOvr>
    <a:masterClrMapping/>
  </p:clrMapOvr>
  <p:transition spd="slow" advTm="3183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FF0000"/>
                </a:solidFill>
              </a:rPr>
              <a:t>Famous  people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6084" name="Прямоугольник 5"/>
          <p:cNvSpPr>
            <a:spLocks noChangeArrowheads="1"/>
          </p:cNvSpPr>
          <p:nvPr/>
        </p:nvSpPr>
        <p:spPr bwMode="auto">
          <a:xfrm>
            <a:off x="142875" y="5429250"/>
            <a:ext cx="3500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Franklin Gothic Book" pitchFamily="34" charset="0"/>
              </a:rPr>
              <a:t>Allan Pincerton</a:t>
            </a:r>
            <a:endParaRPr lang="ru-RU" sz="2800">
              <a:latin typeface="Franklin Gothic Book" pitchFamily="34" charset="0"/>
            </a:endParaRPr>
          </a:p>
        </p:txBody>
      </p:sp>
      <p:sp>
        <p:nvSpPr>
          <p:cNvPr id="46086" name="Прямоугольник 7"/>
          <p:cNvSpPr>
            <a:spLocks noChangeArrowheads="1"/>
          </p:cNvSpPr>
          <p:nvPr/>
        </p:nvSpPr>
        <p:spPr bwMode="auto">
          <a:xfrm>
            <a:off x="4932363" y="5373688"/>
            <a:ext cx="29733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Franklin Gothic Book" pitchFamily="34" charset="0"/>
              </a:rPr>
              <a:t>Charles Macintosh</a:t>
            </a:r>
            <a:endParaRPr lang="ru-RU" sz="2800">
              <a:latin typeface="Franklin Gothic Book" pitchFamily="34" charset="0"/>
            </a:endParaRPr>
          </a:p>
        </p:txBody>
      </p:sp>
      <p:pic>
        <p:nvPicPr>
          <p:cNvPr id="46087" name="Picture 7" descr="130px-Pinkerton_allan_late_harp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557338"/>
            <a:ext cx="3024188" cy="3816350"/>
          </a:xfrm>
          <a:prstGeom prst="rect">
            <a:avLst/>
          </a:prstGeom>
          <a:noFill/>
        </p:spPr>
      </p:pic>
      <p:pic>
        <p:nvPicPr>
          <p:cNvPr id="46088" name="Picture 8" descr="180px-Charles_Macinto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628775"/>
            <a:ext cx="3240088" cy="36718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479"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FF0000"/>
                </a:solidFill>
              </a:rPr>
              <a:t>Famous  people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61443" name="Прямоугольник 5"/>
          <p:cNvSpPr>
            <a:spLocks noChangeArrowheads="1"/>
          </p:cNvSpPr>
          <p:nvPr/>
        </p:nvSpPr>
        <p:spPr bwMode="auto">
          <a:xfrm>
            <a:off x="142875" y="5429250"/>
            <a:ext cx="3500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Franklin Gothic Book" pitchFamily="34" charset="0"/>
              </a:rPr>
              <a:t>John Maclean</a:t>
            </a:r>
            <a:endParaRPr lang="ru-RU" sz="2800">
              <a:latin typeface="Franklin Gothic Book" pitchFamily="34" charset="0"/>
            </a:endParaRPr>
          </a:p>
        </p:txBody>
      </p:sp>
      <p:sp>
        <p:nvSpPr>
          <p:cNvPr id="61444" name="Прямоугольник 7"/>
          <p:cNvSpPr>
            <a:spLocks noChangeArrowheads="1"/>
          </p:cNvSpPr>
          <p:nvPr/>
        </p:nvSpPr>
        <p:spPr bwMode="auto">
          <a:xfrm>
            <a:off x="4932363" y="5373688"/>
            <a:ext cx="3051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Franklin Gothic Book" pitchFamily="34" charset="0"/>
              </a:rPr>
              <a:t>Sir William Ramsay</a:t>
            </a:r>
            <a:endParaRPr lang="ru-RU" sz="2800">
              <a:latin typeface="Franklin Gothic Book" pitchFamily="34" charset="0"/>
            </a:endParaRPr>
          </a:p>
        </p:txBody>
      </p:sp>
      <p:pic>
        <p:nvPicPr>
          <p:cNvPr id="61447" name="Picture 7" descr="200px-John_MacLean_passpo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628775"/>
            <a:ext cx="3382962" cy="3744913"/>
          </a:xfrm>
          <a:prstGeom prst="rect">
            <a:avLst/>
          </a:prstGeom>
          <a:noFill/>
        </p:spPr>
      </p:pic>
      <p:pic>
        <p:nvPicPr>
          <p:cNvPr id="61448" name="Picture 8" descr="200px-William_Ramsay_work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628775"/>
            <a:ext cx="3128962" cy="371633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572"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89025" y="339725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FF0000"/>
                </a:solidFill>
              </a:rPr>
              <a:t>Traditions and Customs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8131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1071563" y="1500188"/>
            <a:ext cx="3810000" cy="41148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2800" smtClean="0"/>
              <a:t>West End Festival</a:t>
            </a:r>
            <a:endParaRPr lang="ru-RU" sz="2800" smtClean="0"/>
          </a:p>
        </p:txBody>
      </p:sp>
      <p:sp>
        <p:nvSpPr>
          <p:cNvPr id="48134" name="Прямоугольник 7"/>
          <p:cNvSpPr>
            <a:spLocks noChangeArrowheads="1"/>
          </p:cNvSpPr>
          <p:nvPr/>
        </p:nvSpPr>
        <p:spPr bwMode="auto">
          <a:xfrm>
            <a:off x="5554663" y="5286375"/>
            <a:ext cx="3441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latin typeface="Franklin Gothic Book" pitchFamily="34" charset="0"/>
              </a:rPr>
              <a:t>Annual Music Festival</a:t>
            </a:r>
            <a:endParaRPr lang="ru-RU" sz="2800">
              <a:latin typeface="Franklin Gothic Book" pitchFamily="34" charset="0"/>
            </a:endParaRPr>
          </a:p>
        </p:txBody>
      </p:sp>
      <p:pic>
        <p:nvPicPr>
          <p:cNvPr id="48135" name="Picture 7" descr="200px-West_End_Festival_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205038"/>
            <a:ext cx="4537075" cy="4248150"/>
          </a:xfrm>
          <a:prstGeom prst="rect">
            <a:avLst/>
          </a:prstGeom>
          <a:noFill/>
        </p:spPr>
      </p:pic>
      <p:pic>
        <p:nvPicPr>
          <p:cNvPr id="48136" name="Picture 8" descr="3244397356_5c78d6d87f_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2133600"/>
            <a:ext cx="2808288" cy="23749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572"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89025" y="339725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FF0000"/>
                </a:solidFill>
              </a:rPr>
              <a:t>Traditions and Customs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56324" name="Прямоугольник 7"/>
          <p:cNvSpPr>
            <a:spLocks noChangeArrowheads="1"/>
          </p:cNvSpPr>
          <p:nvPr/>
        </p:nvSpPr>
        <p:spPr bwMode="auto">
          <a:xfrm>
            <a:off x="5113338" y="6338888"/>
            <a:ext cx="40909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latin typeface="Franklin Gothic Book" pitchFamily="34" charset="0"/>
              </a:rPr>
              <a:t>Annual Boat Race Festival</a:t>
            </a:r>
            <a:endParaRPr lang="ru-RU" sz="2800">
              <a:latin typeface="Franklin Gothic Book" pitchFamily="34" charset="0"/>
            </a:endParaRPr>
          </a:p>
        </p:txBody>
      </p:sp>
      <p:sp>
        <p:nvSpPr>
          <p:cNvPr id="56327" name="Текст 2"/>
          <p:cNvSpPr>
            <a:spLocks/>
          </p:cNvSpPr>
          <p:nvPr/>
        </p:nvSpPr>
        <p:spPr bwMode="auto">
          <a:xfrm>
            <a:off x="684213" y="981075"/>
            <a:ext cx="3810000" cy="463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 sz="2800">
                <a:solidFill>
                  <a:schemeClr val="tx2"/>
                </a:solidFill>
                <a:latin typeface="Franklin Gothic Book" pitchFamily="34" charset="0"/>
              </a:rPr>
              <a:t>Bagpipe Festival</a:t>
            </a:r>
            <a:endParaRPr lang="ru-RU" sz="2800">
              <a:solidFill>
                <a:schemeClr val="tx2"/>
              </a:solidFill>
              <a:latin typeface="Franklin Gothic Book" pitchFamily="34" charset="0"/>
            </a:endParaRPr>
          </a:p>
        </p:txBody>
      </p:sp>
      <p:sp>
        <p:nvSpPr>
          <p:cNvPr id="56328" name="Текст 2"/>
          <p:cNvSpPr>
            <a:spLocks/>
          </p:cNvSpPr>
          <p:nvPr/>
        </p:nvSpPr>
        <p:spPr bwMode="auto">
          <a:xfrm>
            <a:off x="1287463" y="1716088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endParaRPr lang="ru-RU" sz="2800">
              <a:solidFill>
                <a:schemeClr val="tx2"/>
              </a:solidFill>
              <a:latin typeface="Franklin Gothic Book" pitchFamily="34" charset="0"/>
            </a:endParaRPr>
          </a:p>
        </p:txBody>
      </p:sp>
      <p:pic>
        <p:nvPicPr>
          <p:cNvPr id="56329" name="Picture 9" descr="3384312_5d7018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84313"/>
            <a:ext cx="4716463" cy="5373687"/>
          </a:xfrm>
          <a:prstGeom prst="rect">
            <a:avLst/>
          </a:prstGeom>
          <a:noFill/>
        </p:spPr>
      </p:pic>
      <p:pic>
        <p:nvPicPr>
          <p:cNvPr id="56330" name="Picture 10" descr="england%20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196975"/>
            <a:ext cx="4211637" cy="51117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323"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Documents and Settings\St3\Рабочий стол\5\250px-United_Kingdom_location_map_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7453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Прямоугольник 6"/>
          <p:cNvSpPr>
            <a:spLocks noChangeArrowheads="1"/>
          </p:cNvSpPr>
          <p:nvPr/>
        </p:nvSpPr>
        <p:spPr bwMode="auto">
          <a:xfrm>
            <a:off x="5867400" y="4221163"/>
            <a:ext cx="1254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Franklin Gothic Book" pitchFamily="34" charset="0"/>
              <a:buChar char="●"/>
            </a:pPr>
            <a:r>
              <a:rPr lang="en-US" dirty="0">
                <a:latin typeface="Franklin Gothic Book" pitchFamily="34" charset="0"/>
              </a:rPr>
              <a:t>Liverpool</a:t>
            </a:r>
            <a:r>
              <a:rPr lang="ru-RU" dirty="0">
                <a:latin typeface="Franklin Gothic Book" pitchFamily="34" charset="0"/>
              </a:rPr>
              <a:t> </a:t>
            </a:r>
          </a:p>
        </p:txBody>
      </p:sp>
      <p:sp>
        <p:nvSpPr>
          <p:cNvPr id="4" name="Прямоугольник 6"/>
          <p:cNvSpPr>
            <a:spLocks noChangeArrowheads="1"/>
          </p:cNvSpPr>
          <p:nvPr/>
        </p:nvSpPr>
        <p:spPr bwMode="auto">
          <a:xfrm>
            <a:off x="5572125" y="2071688"/>
            <a:ext cx="14398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Franklin Gothic Book" pitchFamily="34" charset="0"/>
              <a:buChar char="●"/>
            </a:pPr>
            <a:r>
              <a:rPr lang="et-EE" dirty="0">
                <a:solidFill>
                  <a:srgbClr val="FF0000"/>
                </a:solidFill>
                <a:latin typeface="Franklin Gothic Book" pitchFamily="34" charset="0"/>
              </a:rPr>
              <a:t>Edinburgh</a:t>
            </a:r>
            <a:r>
              <a:rPr lang="ru-RU" dirty="0">
                <a:latin typeface="Franklin Gothic Book" pitchFamily="34" charset="0"/>
              </a:rPr>
              <a:t> </a:t>
            </a:r>
          </a:p>
        </p:txBody>
      </p:sp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5435600" y="3141663"/>
            <a:ext cx="12859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Franklin Gothic Book" pitchFamily="34" charset="0"/>
              <a:buChar char="●"/>
            </a:pPr>
            <a:r>
              <a:rPr lang="en-US" dirty="0">
                <a:solidFill>
                  <a:srgbClr val="FF0000"/>
                </a:solidFill>
                <a:latin typeface="Franklin Gothic Book" pitchFamily="34" charset="0"/>
              </a:rPr>
              <a:t>Glasgow</a:t>
            </a:r>
            <a:r>
              <a:rPr lang="ru-RU" dirty="0">
                <a:latin typeface="Franklin Gothic Book" pitchFamily="34" charset="0"/>
              </a:rPr>
              <a:t> </a:t>
            </a:r>
          </a:p>
        </p:txBody>
      </p:sp>
      <p:sp>
        <p:nvSpPr>
          <p:cNvPr id="8" name="Выгнутая вниз стрелка 7"/>
          <p:cNvSpPr/>
          <p:nvPr/>
        </p:nvSpPr>
        <p:spPr>
          <a:xfrm rot="4200705">
            <a:off x="4612735" y="3631921"/>
            <a:ext cx="1336232" cy="101616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3104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1628775"/>
            <a:ext cx="6430962" cy="3276600"/>
          </a:xfrm>
        </p:spPr>
        <p:txBody>
          <a:bodyPr/>
          <a:lstStyle/>
          <a:p>
            <a:r>
              <a:rPr lang="et-EE" sz="2800" dirty="0" smtClean="0"/>
              <a:t>Capital of culture</a:t>
            </a:r>
          </a:p>
          <a:p>
            <a:r>
              <a:rPr lang="et-EE" sz="2800" dirty="0" smtClean="0"/>
              <a:t>The Beatles</a:t>
            </a:r>
          </a:p>
          <a:p>
            <a:r>
              <a:rPr lang="et-EE" sz="2800" dirty="0" smtClean="0"/>
              <a:t>Sunday talents</a:t>
            </a:r>
          </a:p>
          <a:p>
            <a:r>
              <a:rPr lang="et-EE" sz="2800" dirty="0" smtClean="0"/>
              <a:t>Festival city</a:t>
            </a:r>
            <a:r>
              <a:rPr lang="en-US" sz="2800" dirty="0" smtClean="0"/>
              <a:t>   </a:t>
            </a:r>
            <a:endParaRPr lang="en-GB" sz="2800" dirty="0" smtClean="0"/>
          </a:p>
        </p:txBody>
      </p:sp>
      <p:pic>
        <p:nvPicPr>
          <p:cNvPr id="14341" name="Picture 5" descr="A night time view of Liverpool from Wapping Do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008438"/>
            <a:ext cx="7848600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044700" y="3571875"/>
            <a:ext cx="4286250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23850" y="692150"/>
            <a:ext cx="7704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 sz="5400" dirty="0">
                <a:solidFill>
                  <a:srgbClr val="EA3434"/>
                </a:solidFill>
              </a:rPr>
              <a:t>Liverpool</a:t>
            </a:r>
            <a:endParaRPr lang="en-GB" sz="5400" dirty="0">
              <a:solidFill>
                <a:srgbClr val="EA3434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5568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  <p:bldP spid="1434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5400" cap="none" dirty="0" smtClean="0">
                <a:solidFill>
                  <a:srgbClr val="EA3434"/>
                </a:solidFill>
                <a:effectLst/>
              </a:rPr>
              <a:t>Sights of Liverpool</a:t>
            </a:r>
            <a:endParaRPr lang="ru-RU" sz="5400" cap="none" dirty="0" smtClean="0">
              <a:solidFill>
                <a:srgbClr val="EA3434"/>
              </a:solidFill>
              <a:effectLst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258888" y="5708650"/>
            <a:ext cx="2046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 sz="2000">
                <a:solidFill>
                  <a:schemeClr val="tx2"/>
                </a:solidFill>
              </a:rPr>
              <a:t>St. Georges Hall</a:t>
            </a: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5219700" y="3500438"/>
            <a:ext cx="314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            Tate Gallery</a:t>
            </a:r>
            <a:endParaRPr lang="ru-RU">
              <a:solidFill>
                <a:schemeClr val="tx2"/>
              </a:solidFill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5724525" y="6165850"/>
            <a:ext cx="234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>
                <a:solidFill>
                  <a:schemeClr val="tx2"/>
                </a:solidFill>
              </a:rPr>
              <a:t>Everton Water Tower</a:t>
            </a:r>
            <a:endParaRPr lang="et-EE">
              <a:solidFill>
                <a:schemeClr val="tx2"/>
              </a:solidFill>
            </a:endParaRPr>
          </a:p>
        </p:txBody>
      </p:sp>
      <p:pic>
        <p:nvPicPr>
          <p:cNvPr id="51210" name="Picture 10" descr="stgeorge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557338"/>
            <a:ext cx="3384550" cy="3887787"/>
          </a:xfrm>
        </p:spPr>
      </p:pic>
      <p:pic>
        <p:nvPicPr>
          <p:cNvPr id="51212" name="Picture 12" descr="180px-034215_tate_drape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1484313"/>
            <a:ext cx="3960812" cy="2019300"/>
          </a:xfrm>
        </p:spPr>
      </p:pic>
      <p:pic>
        <p:nvPicPr>
          <p:cNvPr id="51214" name="Picture 14" descr="watertowerthumb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716463" y="4076700"/>
            <a:ext cx="3959225" cy="2016125"/>
          </a:xfrm>
        </p:spPr>
      </p:pic>
    </p:spTree>
  </p:cSld>
  <p:clrMapOvr>
    <a:masterClrMapping/>
  </p:clrMapOvr>
  <p:transition spd="slow" advTm="3416">
    <p:zoom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5400" cap="none" dirty="0" smtClean="0">
                <a:solidFill>
                  <a:srgbClr val="EA3434"/>
                </a:solidFill>
                <a:effectLst/>
              </a:rPr>
              <a:t>Sights of Liverpool</a:t>
            </a:r>
            <a:endParaRPr lang="ru-RU" sz="5400" cap="none" dirty="0" smtClean="0">
              <a:solidFill>
                <a:srgbClr val="EA3434"/>
              </a:solidFill>
              <a:effectLst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971550" y="5734050"/>
            <a:ext cx="274955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/>
              <a:t>Liverpool Waterfront and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/>
              <a:t>     New Ferry Terminal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5076825" y="3500438"/>
            <a:ext cx="314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Liverpool Anglican Cathedral</a:t>
            </a:r>
            <a:endParaRPr lang="ru-RU">
              <a:solidFill>
                <a:schemeClr val="tx2"/>
              </a:solidFill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5724525" y="6165850"/>
            <a:ext cx="198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>
                <a:solidFill>
                  <a:schemeClr val="tx2"/>
                </a:solidFill>
              </a:rPr>
              <a:t>St. Luke’s Church</a:t>
            </a:r>
            <a:endParaRPr lang="et-EE">
              <a:solidFill>
                <a:schemeClr val="tx2"/>
              </a:solidFill>
            </a:endParaRPr>
          </a:p>
        </p:txBody>
      </p:sp>
      <p:pic>
        <p:nvPicPr>
          <p:cNvPr id="64524" name="Picture 12" descr="anglica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484313"/>
            <a:ext cx="4105275" cy="2016125"/>
          </a:xfrm>
        </p:spPr>
      </p:pic>
      <p:pic>
        <p:nvPicPr>
          <p:cNvPr id="64530" name="Picture 18" descr="DSC_006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27088" y="1989138"/>
            <a:ext cx="3024187" cy="3382962"/>
          </a:xfrm>
        </p:spPr>
      </p:pic>
      <p:pic>
        <p:nvPicPr>
          <p:cNvPr id="64532" name="Picture 20" descr="i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716463" y="4005263"/>
            <a:ext cx="4103687" cy="2043112"/>
          </a:xfrm>
        </p:spPr>
      </p:pic>
    </p:spTree>
  </p:cSld>
  <p:clrMapOvr>
    <a:masterClrMapping/>
  </p:clrMapOvr>
  <p:transition spd="slow" advTm="3058">
    <p:zoom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66800" y="304800"/>
            <a:ext cx="77724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FF0000"/>
                </a:solidFill>
              </a:rPr>
              <a:t>Famous  people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52227" name="Прямоугольник 5"/>
          <p:cNvSpPr>
            <a:spLocks noChangeArrowheads="1"/>
          </p:cNvSpPr>
          <p:nvPr/>
        </p:nvSpPr>
        <p:spPr bwMode="auto">
          <a:xfrm>
            <a:off x="142875" y="5429250"/>
            <a:ext cx="3500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Franklin Gothic Book" pitchFamily="34" charset="0"/>
              </a:rPr>
              <a:t>John Lennon</a:t>
            </a:r>
            <a:endParaRPr lang="ru-RU" sz="2800">
              <a:latin typeface="Franklin Gothic Book" pitchFamily="34" charset="0"/>
            </a:endParaRPr>
          </a:p>
        </p:txBody>
      </p:sp>
      <p:sp>
        <p:nvSpPr>
          <p:cNvPr id="52228" name="Прямоугольник 7"/>
          <p:cNvSpPr>
            <a:spLocks noChangeArrowheads="1"/>
          </p:cNvSpPr>
          <p:nvPr/>
        </p:nvSpPr>
        <p:spPr bwMode="auto">
          <a:xfrm>
            <a:off x="4932363" y="5373688"/>
            <a:ext cx="30400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Franklin Gothic Book" pitchFamily="34" charset="0"/>
              </a:rPr>
              <a:t>   Felicia Hemmans</a:t>
            </a:r>
            <a:endParaRPr lang="ru-RU" sz="2800">
              <a:latin typeface="Franklin Gothic Book" pitchFamily="34" charset="0"/>
            </a:endParaRPr>
          </a:p>
        </p:txBody>
      </p:sp>
      <p:pic>
        <p:nvPicPr>
          <p:cNvPr id="52231" name="Picture 7" descr="250px-Lie_In_15_--_John_rehearses_Give_Peace_A_Cha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628775"/>
            <a:ext cx="3671887" cy="3816350"/>
          </a:xfrm>
          <a:prstGeom prst="rect">
            <a:avLst/>
          </a:prstGeom>
          <a:noFill/>
        </p:spPr>
      </p:pic>
      <p:pic>
        <p:nvPicPr>
          <p:cNvPr id="52232" name="Picture 8" descr="Hema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628775"/>
            <a:ext cx="3529013" cy="3744913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26">
    <p:zoom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66800" y="304800"/>
            <a:ext cx="77724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FF0000"/>
                </a:solidFill>
              </a:rPr>
              <a:t>Famous  people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65539" name="Прямоугольник 5"/>
          <p:cNvSpPr>
            <a:spLocks noChangeArrowheads="1"/>
          </p:cNvSpPr>
          <p:nvPr/>
        </p:nvSpPr>
        <p:spPr bwMode="auto">
          <a:xfrm>
            <a:off x="395288" y="5300663"/>
            <a:ext cx="35004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Franklin Gothic Book" pitchFamily="34" charset="0"/>
              </a:rPr>
              <a:t>Walter Crane</a:t>
            </a:r>
            <a:endParaRPr lang="ru-RU" sz="2800">
              <a:latin typeface="Franklin Gothic Book" pitchFamily="34" charset="0"/>
            </a:endParaRPr>
          </a:p>
        </p:txBody>
      </p:sp>
      <p:sp>
        <p:nvSpPr>
          <p:cNvPr id="65540" name="Прямоугольник 7"/>
          <p:cNvSpPr>
            <a:spLocks noChangeArrowheads="1"/>
          </p:cNvSpPr>
          <p:nvPr/>
        </p:nvSpPr>
        <p:spPr bwMode="auto">
          <a:xfrm>
            <a:off x="5148263" y="6021388"/>
            <a:ext cx="29860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Franklin Gothic Book" pitchFamily="34" charset="0"/>
              </a:rPr>
              <a:t>   Paul MacCartney</a:t>
            </a:r>
            <a:endParaRPr lang="ru-RU" sz="2800">
              <a:latin typeface="Franklin Gothic Book" pitchFamily="34" charset="0"/>
            </a:endParaRPr>
          </a:p>
        </p:txBody>
      </p:sp>
      <p:pic>
        <p:nvPicPr>
          <p:cNvPr id="65543" name="Picture 7" descr="180px-Walter_crane_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12875"/>
            <a:ext cx="3240087" cy="3600450"/>
          </a:xfrm>
          <a:prstGeom prst="rect">
            <a:avLst/>
          </a:prstGeom>
          <a:noFill/>
        </p:spPr>
      </p:pic>
      <p:pic>
        <p:nvPicPr>
          <p:cNvPr id="65544" name="Picture 8" descr="250px-MaccaNew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484313"/>
            <a:ext cx="3455987" cy="446563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10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400" dirty="0"/>
              <a:t>The United Kingdom of Great Britain and Northern Ireland</a:t>
            </a:r>
            <a:endParaRPr lang="ru-RU" sz="3400" dirty="0"/>
          </a:p>
        </p:txBody>
      </p:sp>
      <p:sp>
        <p:nvSpPr>
          <p:cNvPr id="1536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752600"/>
            <a:ext cx="46482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 </a:t>
            </a:r>
            <a:r>
              <a:rPr lang="en-US" sz="3500" smtClean="0">
                <a:latin typeface="Times New Roman" pitchFamily="18" charset="0"/>
              </a:rPr>
              <a:t>The full name of the</a:t>
            </a:r>
            <a:r>
              <a:rPr lang="ru-RU" sz="3500" smtClean="0">
                <a:latin typeface="Times New Roman" pitchFamily="18" charset="0"/>
              </a:rPr>
              <a:t> </a:t>
            </a:r>
            <a:r>
              <a:rPr lang="en-US" sz="3500" smtClean="0">
                <a:latin typeface="Times New Roman" pitchFamily="18" charset="0"/>
              </a:rPr>
              <a:t>country is the United Kingdom of Great Britain and Northern Ireland. </a:t>
            </a:r>
            <a:endParaRPr lang="ru-RU" sz="350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500" smtClean="0">
                <a:latin typeface="Times New Roman" pitchFamily="18" charset="0"/>
              </a:rPr>
              <a:t>It consists of four parts: England, Wales, Scotland and Northern Ireland.</a:t>
            </a:r>
            <a:r>
              <a:rPr lang="en-US" smtClean="0"/>
              <a:t> </a:t>
            </a:r>
            <a:endParaRPr lang="ru-RU" smtClean="0"/>
          </a:p>
        </p:txBody>
      </p:sp>
      <p:pic>
        <p:nvPicPr>
          <p:cNvPr id="15364" name="Picture 12" descr="242px-United_Kingdom_labelled_map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38800" y="1600200"/>
            <a:ext cx="2895600" cy="4876800"/>
          </a:xfrm>
        </p:spPr>
      </p:pic>
    </p:spTree>
  </p:cSld>
  <p:clrMapOvr>
    <a:masterClrMapping/>
  </p:clrMapOvr>
  <p:transition spd="slow" advTm="3027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89025" y="339725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FF0000"/>
                </a:solidFill>
              </a:rPr>
              <a:t>Traditions and Customs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53251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1071563" y="1500188"/>
            <a:ext cx="3810000" cy="41148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2800" smtClean="0"/>
              <a:t>Street Festival</a:t>
            </a:r>
            <a:endParaRPr lang="ru-RU" sz="2800" smtClean="0"/>
          </a:p>
        </p:txBody>
      </p:sp>
      <p:sp>
        <p:nvSpPr>
          <p:cNvPr id="53253" name="Прямоугольник 7"/>
          <p:cNvSpPr>
            <a:spLocks noChangeArrowheads="1"/>
          </p:cNvSpPr>
          <p:nvPr/>
        </p:nvSpPr>
        <p:spPr bwMode="auto">
          <a:xfrm>
            <a:off x="5997575" y="5286375"/>
            <a:ext cx="25558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latin typeface="Franklin Gothic Book" pitchFamily="34" charset="0"/>
              </a:rPr>
              <a:t>Annual </a:t>
            </a:r>
          </a:p>
          <a:p>
            <a:pPr algn="ctr"/>
            <a:r>
              <a:rPr lang="en-US" sz="2800">
                <a:latin typeface="Franklin Gothic Book" pitchFamily="34" charset="0"/>
              </a:rPr>
              <a:t>Beatles Festival</a:t>
            </a:r>
            <a:endParaRPr lang="ru-RU" sz="2800">
              <a:latin typeface="Franklin Gothic Book" pitchFamily="34" charset="0"/>
            </a:endParaRPr>
          </a:p>
        </p:txBody>
      </p:sp>
      <p:pic>
        <p:nvPicPr>
          <p:cNvPr id="53255" name="Picture 7" descr="iCAUG5B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133600"/>
            <a:ext cx="4824412" cy="4032250"/>
          </a:xfrm>
          <a:prstGeom prst="rect">
            <a:avLst/>
          </a:prstGeom>
          <a:noFill/>
        </p:spPr>
      </p:pic>
      <p:pic>
        <p:nvPicPr>
          <p:cNvPr id="53256" name="Picture 8" descr="iCAPFQGY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412875"/>
            <a:ext cx="2881313" cy="33845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26">
    <p:zoom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St3\Рабочий стол\5\250px-United_Kingdom_location_map_sv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70009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286512" y="4071942"/>
            <a:ext cx="1529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Franklin Gothic Book" pitchFamily="34" charset="0"/>
              <a:buChar char="●"/>
            </a:pPr>
            <a:r>
              <a:rPr lang="en-US" dirty="0" smtClean="0">
                <a:latin typeface="Franklin Gothic Book" pitchFamily="34" charset="0"/>
              </a:rPr>
              <a:t>Manchester</a:t>
            </a:r>
            <a:endParaRPr lang="ru-RU" dirty="0">
              <a:latin typeface="Franklin Gothic Book" pitchFamily="34" charset="0"/>
            </a:endParaRPr>
          </a:p>
        </p:txBody>
      </p:sp>
      <p:sp>
        <p:nvSpPr>
          <p:cNvPr id="4" name="Прямоугольник 6"/>
          <p:cNvSpPr>
            <a:spLocks noChangeArrowheads="1"/>
          </p:cNvSpPr>
          <p:nvPr/>
        </p:nvSpPr>
        <p:spPr bwMode="auto">
          <a:xfrm>
            <a:off x="5572125" y="2071688"/>
            <a:ext cx="14398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Franklin Gothic Book" pitchFamily="34" charset="0"/>
              <a:buChar char="●"/>
            </a:pPr>
            <a:r>
              <a:rPr lang="et-EE" dirty="0">
                <a:solidFill>
                  <a:srgbClr val="FF0000"/>
                </a:solidFill>
                <a:latin typeface="Franklin Gothic Book" pitchFamily="34" charset="0"/>
              </a:rPr>
              <a:t>Edinburgh</a:t>
            </a:r>
            <a:r>
              <a:rPr lang="ru-RU" dirty="0">
                <a:latin typeface="Franklin Gothic Book" pitchFamily="34" charset="0"/>
              </a:rPr>
              <a:t>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435600" y="3141663"/>
            <a:ext cx="12859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Franklin Gothic Book" pitchFamily="34" charset="0"/>
              <a:buChar char="●"/>
            </a:pPr>
            <a:r>
              <a:rPr lang="en-US" dirty="0">
                <a:solidFill>
                  <a:srgbClr val="FF0000"/>
                </a:solidFill>
                <a:latin typeface="Franklin Gothic Book" pitchFamily="34" charset="0"/>
              </a:rPr>
              <a:t>Glasgow</a:t>
            </a:r>
            <a:r>
              <a:rPr lang="ru-RU" dirty="0">
                <a:latin typeface="Franklin Gothic Book" pitchFamily="34" charset="0"/>
              </a:rPr>
              <a:t> </a:t>
            </a:r>
          </a:p>
        </p:txBody>
      </p:sp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5867400" y="4221163"/>
            <a:ext cx="13244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Franklin Gothic Book" pitchFamily="34" charset="0"/>
              <a:buChar char="●"/>
            </a:pPr>
            <a:r>
              <a:rPr lang="en-US" dirty="0">
                <a:solidFill>
                  <a:srgbClr val="EA3434"/>
                </a:solidFill>
                <a:latin typeface="Franklin Gothic Book" pitchFamily="34" charset="0"/>
              </a:rPr>
              <a:t>Liverpool</a:t>
            </a:r>
            <a:r>
              <a:rPr lang="ru-RU" dirty="0">
                <a:solidFill>
                  <a:srgbClr val="EA3434"/>
                </a:solidFill>
                <a:latin typeface="Franklin Gothic Book" pitchFamily="34" charset="0"/>
              </a:rPr>
              <a:t> </a:t>
            </a:r>
          </a:p>
        </p:txBody>
      </p:sp>
      <p:sp>
        <p:nvSpPr>
          <p:cNvPr id="10" name="Выгнутая вверх стрелка 9"/>
          <p:cNvSpPr/>
          <p:nvPr/>
        </p:nvSpPr>
        <p:spPr>
          <a:xfrm>
            <a:off x="6000760" y="3714752"/>
            <a:ext cx="571504" cy="5715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3931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Manchester</a:t>
            </a:r>
            <a:endParaRPr lang="ru-RU" sz="5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71538" y="1285860"/>
            <a:ext cx="3810000" cy="4114800"/>
          </a:xfrm>
        </p:spPr>
        <p:txBody>
          <a:bodyPr/>
          <a:lstStyle/>
          <a:p>
            <a:r>
              <a:rPr lang="et-EE" dirty="0" smtClean="0"/>
              <a:t>10% of workers</a:t>
            </a:r>
          </a:p>
          <a:p>
            <a:r>
              <a:rPr lang="et-EE" dirty="0" smtClean="0"/>
              <a:t>Significant financial sector</a:t>
            </a:r>
          </a:p>
          <a:p>
            <a:r>
              <a:rPr lang="et-EE" dirty="0" smtClean="0"/>
              <a:t>The highest weekly earnings-£420.40</a:t>
            </a:r>
          </a:p>
          <a:p>
            <a:r>
              <a:rPr lang="et-EE" dirty="0" smtClean="0"/>
              <a:t>Manchester United</a:t>
            </a:r>
            <a:endParaRPr lang="ru-RU" dirty="0" smtClean="0">
              <a:latin typeface="Arial" charset="0"/>
            </a:endParaRPr>
          </a:p>
          <a:p>
            <a:r>
              <a:rPr lang="en-US" dirty="0" err="1" smtClean="0"/>
              <a:t>Celvin</a:t>
            </a:r>
            <a:r>
              <a:rPr lang="en-US" dirty="0" smtClean="0"/>
              <a:t> Grove Art Gallery</a:t>
            </a:r>
          </a:p>
          <a:p>
            <a:endParaRPr lang="ru-RU" dirty="0"/>
          </a:p>
        </p:txBody>
      </p:sp>
      <p:pic>
        <p:nvPicPr>
          <p:cNvPr id="6" name="Содержимое 5" descr="Manchester_city_coa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29256" y="1785926"/>
            <a:ext cx="3191786" cy="3590759"/>
          </a:xfrm>
        </p:spPr>
      </p:pic>
    </p:spTree>
  </p:cSld>
  <p:clrMapOvr>
    <a:masterClrMapping/>
  </p:clrMapOvr>
  <p:transition spd="slow" advTm="3089">
    <p:pull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Kasper\Desktop\800px-Bridgewater_Hall_in_2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071678"/>
            <a:ext cx="6711960" cy="391796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cap="none" dirty="0" smtClean="0">
                <a:solidFill>
                  <a:srgbClr val="EA3434"/>
                </a:solidFill>
                <a:effectLst/>
              </a:rPr>
              <a:t>Sights of Manchester</a:t>
            </a:r>
            <a:endParaRPr lang="ru-RU" sz="5400" dirty="0"/>
          </a:p>
        </p:txBody>
      </p:sp>
      <p:pic>
        <p:nvPicPr>
          <p:cNvPr id="5" name="Содержимое 4" descr="City_of_Manchester_Stadium_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7752" y="1428736"/>
            <a:ext cx="3810000" cy="2857500"/>
          </a:xfrm>
        </p:spPr>
      </p:pic>
      <p:sp>
        <p:nvSpPr>
          <p:cNvPr id="7" name="Прямоугольник 6"/>
          <p:cNvSpPr/>
          <p:nvPr/>
        </p:nvSpPr>
        <p:spPr>
          <a:xfrm>
            <a:off x="1428728" y="5786454"/>
            <a:ext cx="400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Bridgewater Hall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29999" y="4286256"/>
            <a:ext cx="444224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City of Manchester</a:t>
            </a:r>
          </a:p>
          <a:p>
            <a:r>
              <a:rPr lang="en-US" sz="3600" b="1" dirty="0" smtClean="0"/>
              <a:t>                  Stadium </a:t>
            </a:r>
            <a:endParaRPr lang="ru-RU" sz="3600" dirty="0"/>
          </a:p>
        </p:txBody>
      </p:sp>
    </p:spTree>
  </p:cSld>
  <p:clrMapOvr>
    <a:masterClrMapping/>
  </p:clrMapOvr>
  <p:transition spd="slow" advTm="3042">
    <p:pull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 descr="C:\Users\Kasper\Desktop\800px-Manchester_Piccadilly_station_approach_-_April_11_2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71744"/>
            <a:ext cx="5429261" cy="40719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cap="none" dirty="0" smtClean="0">
                <a:solidFill>
                  <a:srgbClr val="EA3434"/>
                </a:solidFill>
                <a:effectLst/>
              </a:rPr>
              <a:t>Sights of Manchester</a:t>
            </a:r>
            <a:endParaRPr lang="ru-RU" sz="5400" dirty="0"/>
          </a:p>
        </p:txBody>
      </p:sp>
      <p:pic>
        <p:nvPicPr>
          <p:cNvPr id="67586" name="Picture 2" descr="C:\Users\Kasper\Desktop\800px-Manchester_Opera_House_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142984"/>
            <a:ext cx="3810000" cy="253841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28860" y="6143644"/>
            <a:ext cx="5878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Manchester Opera House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3571876"/>
            <a:ext cx="513473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Manchester Piccadilly </a:t>
            </a:r>
          </a:p>
          <a:p>
            <a:r>
              <a:rPr lang="en-US" sz="3600" b="1" dirty="0" smtClean="0"/>
              <a:t>                          station</a:t>
            </a:r>
          </a:p>
        </p:txBody>
      </p:sp>
    </p:spTree>
  </p:cSld>
  <p:clrMapOvr>
    <a:masterClrMapping/>
  </p:clrMapOvr>
  <p:transition spd="slow" advTm="3370">
    <p:pull dir="r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Famous  people</a:t>
            </a:r>
            <a:endParaRPr lang="ru-RU" sz="5400" dirty="0"/>
          </a:p>
        </p:txBody>
      </p:sp>
      <p:pic>
        <p:nvPicPr>
          <p:cNvPr id="5" name="Содержимое 4" descr="David-Beckham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29200" y="2305050"/>
            <a:ext cx="3810000" cy="2857500"/>
          </a:xfrm>
        </p:spPr>
      </p:pic>
      <p:sp>
        <p:nvSpPr>
          <p:cNvPr id="6" name="Прямоугольник 5"/>
          <p:cNvSpPr/>
          <p:nvPr/>
        </p:nvSpPr>
        <p:spPr>
          <a:xfrm>
            <a:off x="5286380" y="5143512"/>
            <a:ext cx="34419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David-Beckham</a:t>
            </a:r>
          </a:p>
        </p:txBody>
      </p:sp>
      <p:pic>
        <p:nvPicPr>
          <p:cNvPr id="68610" name="Picture 2" descr="C:\Users\Kasper\Desktop\Millais_-_Self-Portra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428736"/>
            <a:ext cx="3214710" cy="451187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85786" y="5929330"/>
            <a:ext cx="38523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John Everett Mille</a:t>
            </a:r>
            <a:endParaRPr lang="ru-RU" sz="3600" dirty="0"/>
          </a:p>
        </p:txBody>
      </p:sp>
    </p:spTree>
  </p:cSld>
  <p:clrMapOvr>
    <a:masterClrMapping/>
  </p:clrMapOvr>
  <p:transition spd="slow" advTm="3135">
    <p:pull dir="r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St3\Рабочий стол\5\250px-United_Kingdom_location_map_sv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70009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572396" y="5143512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Franklin Gothic Book" pitchFamily="34" charset="0"/>
              <a:buChar char="●"/>
            </a:pPr>
            <a:r>
              <a:rPr lang="en-US" dirty="0" smtClean="0">
                <a:latin typeface="Franklin Gothic Book" pitchFamily="34" charset="0"/>
              </a:rPr>
              <a:t>London</a:t>
            </a:r>
            <a:endParaRPr lang="ru-RU" dirty="0">
              <a:latin typeface="Franklin Gothic Book" pitchFamily="34" charset="0"/>
            </a:endParaRPr>
          </a:p>
        </p:txBody>
      </p:sp>
      <p:sp>
        <p:nvSpPr>
          <p:cNvPr id="4" name="Прямоугольник 6"/>
          <p:cNvSpPr>
            <a:spLocks noChangeArrowheads="1"/>
          </p:cNvSpPr>
          <p:nvPr/>
        </p:nvSpPr>
        <p:spPr bwMode="auto">
          <a:xfrm>
            <a:off x="5572125" y="2071688"/>
            <a:ext cx="14398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Franklin Gothic Book" pitchFamily="34" charset="0"/>
              <a:buChar char="●"/>
            </a:pPr>
            <a:r>
              <a:rPr lang="et-EE" dirty="0">
                <a:solidFill>
                  <a:srgbClr val="FF0000"/>
                </a:solidFill>
                <a:latin typeface="Franklin Gothic Book" pitchFamily="34" charset="0"/>
              </a:rPr>
              <a:t>Edinburgh</a:t>
            </a:r>
            <a:r>
              <a:rPr lang="ru-RU" dirty="0">
                <a:latin typeface="Franklin Gothic Book" pitchFamily="34" charset="0"/>
              </a:rPr>
              <a:t>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435600" y="3141663"/>
            <a:ext cx="12859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Franklin Gothic Book" pitchFamily="34" charset="0"/>
              <a:buChar char="●"/>
            </a:pPr>
            <a:r>
              <a:rPr lang="en-US" dirty="0">
                <a:solidFill>
                  <a:srgbClr val="FF0000"/>
                </a:solidFill>
                <a:latin typeface="Franklin Gothic Book" pitchFamily="34" charset="0"/>
              </a:rPr>
              <a:t>Glasgow</a:t>
            </a:r>
            <a:r>
              <a:rPr lang="ru-RU" dirty="0">
                <a:latin typeface="Franklin Gothic Book" pitchFamily="34" charset="0"/>
              </a:rPr>
              <a:t> </a:t>
            </a:r>
          </a:p>
        </p:txBody>
      </p:sp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5867400" y="4221163"/>
            <a:ext cx="13244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Franklin Gothic Book" pitchFamily="34" charset="0"/>
              <a:buChar char="●"/>
            </a:pPr>
            <a:r>
              <a:rPr lang="en-US" dirty="0">
                <a:solidFill>
                  <a:srgbClr val="EA3434"/>
                </a:solidFill>
                <a:latin typeface="Franklin Gothic Book" pitchFamily="34" charset="0"/>
              </a:rPr>
              <a:t>Liverpool</a:t>
            </a:r>
            <a:r>
              <a:rPr lang="ru-RU" dirty="0">
                <a:solidFill>
                  <a:srgbClr val="EA3434"/>
                </a:solidFill>
                <a:latin typeface="Franklin Gothic Book" pitchFamily="34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86512" y="4000504"/>
            <a:ext cx="1529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Franklin Gothic Book" pitchFamily="34" charset="0"/>
              <a:buChar char="●"/>
            </a:pPr>
            <a:r>
              <a:rPr lang="en-US" dirty="0" smtClean="0">
                <a:solidFill>
                  <a:srgbClr val="EA3434"/>
                </a:solidFill>
                <a:latin typeface="Franklin Gothic Book" pitchFamily="34" charset="0"/>
              </a:rPr>
              <a:t>Manchester</a:t>
            </a:r>
            <a:endParaRPr lang="ru-RU" dirty="0">
              <a:solidFill>
                <a:srgbClr val="EA3434"/>
              </a:solidFill>
              <a:latin typeface="Franklin Gothic Book" pitchFamily="34" charset="0"/>
            </a:endParaRPr>
          </a:p>
        </p:txBody>
      </p:sp>
      <p:sp>
        <p:nvSpPr>
          <p:cNvPr id="13" name="Выгнутая вниз стрелка 12"/>
          <p:cNvSpPr/>
          <p:nvPr/>
        </p:nvSpPr>
        <p:spPr>
          <a:xfrm rot="3219410">
            <a:off x="5603304" y="4670410"/>
            <a:ext cx="1937921" cy="1767037"/>
          </a:xfrm>
          <a:prstGeom prst="curvedUpArrow">
            <a:avLst>
              <a:gd name="adj1" fmla="val 19107"/>
              <a:gd name="adj2" fmla="val 48661"/>
              <a:gd name="adj3" fmla="val 172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3963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London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The capital of England</a:t>
            </a:r>
          </a:p>
          <a:p>
            <a:r>
              <a:rPr lang="en-US" dirty="0" smtClean="0"/>
              <a:t>Modern city</a:t>
            </a:r>
          </a:p>
          <a:p>
            <a:r>
              <a:rPr lang="en-US" dirty="0" smtClean="0"/>
              <a:t>One of the most famous marvelous cities</a:t>
            </a:r>
            <a:endParaRPr lang="ru-RU" dirty="0"/>
          </a:p>
        </p:txBody>
      </p:sp>
      <p:pic>
        <p:nvPicPr>
          <p:cNvPr id="5" name="Содержимое 4" descr="Londonwappe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86380" y="1785926"/>
            <a:ext cx="3674430" cy="2928958"/>
          </a:xfrm>
        </p:spPr>
      </p:pic>
    </p:spTree>
  </p:cSld>
  <p:clrMapOvr>
    <a:masterClrMapping/>
  </p:clrMapOvr>
  <p:transition spd="slow" advTm="3151">
    <p:newsfla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Users\Kasper\Desktop\Towerbridg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85860"/>
            <a:ext cx="5207008" cy="3905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cap="none" dirty="0" smtClean="0">
                <a:solidFill>
                  <a:srgbClr val="EA3434"/>
                </a:solidFill>
                <a:effectLst/>
              </a:rPr>
              <a:t>Sights of London</a:t>
            </a:r>
            <a:endParaRPr lang="ru-RU" sz="5400" dirty="0"/>
          </a:p>
        </p:txBody>
      </p:sp>
      <p:pic>
        <p:nvPicPr>
          <p:cNvPr id="5" name="Содержимое 4" descr="Houses.of.parliament.overall.arp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9200" y="1714488"/>
            <a:ext cx="3971956" cy="3571899"/>
          </a:xfrm>
        </p:spPr>
      </p:pic>
      <p:sp>
        <p:nvSpPr>
          <p:cNvPr id="6" name="Прямоугольник 5"/>
          <p:cNvSpPr/>
          <p:nvPr/>
        </p:nvSpPr>
        <p:spPr>
          <a:xfrm>
            <a:off x="5041595" y="5214950"/>
            <a:ext cx="41024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Houses of Parliament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5214950"/>
            <a:ext cx="25292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Tower bridge</a:t>
            </a:r>
            <a:endParaRPr lang="ru-RU" sz="3200" dirty="0"/>
          </a:p>
        </p:txBody>
      </p:sp>
    </p:spTree>
  </p:cSld>
  <p:clrMapOvr>
    <a:masterClrMapping/>
  </p:clrMapOvr>
  <p:transition spd="slow" advTm="3307">
    <p:newsfla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cap="none" dirty="0" smtClean="0">
                <a:solidFill>
                  <a:srgbClr val="EA3434"/>
                </a:solidFill>
                <a:effectLst/>
              </a:rPr>
              <a:t>Sights of London</a:t>
            </a:r>
            <a:endParaRPr lang="ru-RU" sz="5400" dirty="0"/>
          </a:p>
        </p:txBody>
      </p:sp>
      <p:pic>
        <p:nvPicPr>
          <p:cNvPr id="70658" name="Picture 2" descr="C:\Users\Kasper\Desktop\St_Pauls_Cathedral_at_nigh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357298"/>
            <a:ext cx="5786478" cy="49292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429256" y="5857892"/>
            <a:ext cx="36862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St Paul’s Cathedral</a:t>
            </a:r>
            <a:endParaRPr lang="ru-RU" sz="3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 advTm="3074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966075" cy="15208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England</a:t>
            </a:r>
            <a:endParaRPr lang="ru-RU" sz="4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mtClean="0"/>
              <a:t>England is the largest and the richest country of Great Britain.</a:t>
            </a:r>
          </a:p>
          <a:p>
            <a:r>
              <a:rPr lang="en-US" smtClean="0"/>
              <a:t>The capital of England is London.</a:t>
            </a:r>
          </a:p>
          <a:p>
            <a:r>
              <a:rPr lang="en-US" smtClean="0"/>
              <a:t>The symbol of England is the rose. </a:t>
            </a:r>
            <a:endParaRPr lang="ru-RU" smtClean="0"/>
          </a:p>
        </p:txBody>
      </p:sp>
      <p:pic>
        <p:nvPicPr>
          <p:cNvPr id="16388" name="Picture 7" descr="англия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03850" y="2667000"/>
            <a:ext cx="3295650" cy="3886200"/>
          </a:xfrm>
          <a:ln w="38100" cap="rnd">
            <a:solidFill>
              <a:schemeClr val="tx1"/>
            </a:solidFill>
            <a:prstDash val="sysDot"/>
          </a:ln>
        </p:spPr>
      </p:pic>
      <p:pic>
        <p:nvPicPr>
          <p:cNvPr id="16389" name="Picture 8" descr="82e5ae55a61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486400" y="304800"/>
            <a:ext cx="3124200" cy="2343150"/>
          </a:xfrm>
        </p:spPr>
      </p:pic>
    </p:spTree>
  </p:cSld>
  <p:clrMapOvr>
    <a:masterClrMapping/>
  </p:clrMapOvr>
  <p:transition spd="slow" advTm="3058"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Famous  people</a:t>
            </a:r>
            <a:endParaRPr lang="ru-RU" sz="5400" dirty="0"/>
          </a:p>
        </p:txBody>
      </p:sp>
      <p:pic>
        <p:nvPicPr>
          <p:cNvPr id="71682" name="Picture 2" descr="C:\Users\Kasper\Desktop\Hugh_Grant_Dunhill_2007_cro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643050"/>
            <a:ext cx="2685708" cy="41148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72132" y="5786454"/>
            <a:ext cx="2571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Hugh Grant</a:t>
            </a:r>
            <a:endParaRPr lang="ru-RU" sz="3600" dirty="0"/>
          </a:p>
        </p:txBody>
      </p:sp>
      <p:pic>
        <p:nvPicPr>
          <p:cNvPr id="10" name="Picture 3" descr="C:\Users\Kasper\Desktop\Elizabeth_II_greets_NASA_GSFC_employees,_May_8,_2007_edi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071538" y="1714488"/>
            <a:ext cx="2972244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1571604" y="5857892"/>
            <a:ext cx="2212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Elizabeth II</a:t>
            </a:r>
            <a:endParaRPr lang="ru-RU" sz="3200" dirty="0"/>
          </a:p>
        </p:txBody>
      </p:sp>
    </p:spTree>
  </p:cSld>
  <p:clrMapOvr>
    <a:masterClrMapping/>
  </p:clrMapOvr>
  <p:transition spd="slow" advTm="3151">
    <p:newsfla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Traditions and Customs</a:t>
            </a:r>
            <a:endParaRPr lang="ru-RU" sz="4400" dirty="0"/>
          </a:p>
        </p:txBody>
      </p:sp>
      <p:pic>
        <p:nvPicPr>
          <p:cNvPr id="5" name="Содержимое 4" descr="Osterbrunnen_Marktleuthen_1-_0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29199" y="1571612"/>
            <a:ext cx="4052173" cy="4080509"/>
          </a:xfrm>
        </p:spPr>
      </p:pic>
      <p:sp>
        <p:nvSpPr>
          <p:cNvPr id="6" name="Прямоугольник 5"/>
          <p:cNvSpPr/>
          <p:nvPr/>
        </p:nvSpPr>
        <p:spPr>
          <a:xfrm>
            <a:off x="5786446" y="5715016"/>
            <a:ext cx="26885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Osterbrunnen</a:t>
            </a:r>
          </a:p>
        </p:txBody>
      </p:sp>
      <p:pic>
        <p:nvPicPr>
          <p:cNvPr id="72706" name="Picture 2" descr="C:\Users\Kasper\Desktop\Елка_на_Красной_Площади_2007-2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14422"/>
            <a:ext cx="2544912" cy="5167322"/>
          </a:xfrm>
          <a:prstGeom prst="rect">
            <a:avLst/>
          </a:prstGeom>
          <a:noFill/>
        </p:spPr>
      </p:pic>
      <p:pic>
        <p:nvPicPr>
          <p:cNvPr id="10" name="Содержимое 4" descr="Bratislava_New_Year_Firework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928794" y="3357562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643306" y="6215082"/>
            <a:ext cx="19396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New Year</a:t>
            </a:r>
            <a:endParaRPr lang="ru-RU" sz="3200" dirty="0"/>
          </a:p>
        </p:txBody>
      </p:sp>
    </p:spTree>
  </p:cSld>
  <p:clrMapOvr>
    <a:masterClrMapping/>
  </p:clrMapOvr>
  <p:transition spd="slow" advTm="3775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/>
              <a:t>Scotland</a:t>
            </a:r>
            <a:endParaRPr lang="ru-RU" sz="4800"/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smtClean="0"/>
              <a:t>Scotland is a country in the north of Great Britain.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smtClean="0"/>
              <a:t>The capital of Scotland is Edinburgh.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smtClean="0"/>
              <a:t>The symbol of Scotland is the thistle.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smtClean="0"/>
          </a:p>
        </p:txBody>
      </p:sp>
      <p:pic>
        <p:nvPicPr>
          <p:cNvPr id="17412" name="Picture 9" descr="шотланд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5091113" y="2667000"/>
            <a:ext cx="4052887" cy="4052888"/>
          </a:xfrm>
        </p:spPr>
      </p:pic>
      <p:pic>
        <p:nvPicPr>
          <p:cNvPr id="17413" name="Picture 8" descr="scot2005_b4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742113" y="0"/>
            <a:ext cx="2401887" cy="2667000"/>
          </a:xfrm>
          <a:ln w="38100">
            <a:solidFill>
              <a:schemeClr val="tx1"/>
            </a:solidFill>
          </a:ln>
        </p:spPr>
      </p:pic>
    </p:spTree>
  </p:cSld>
  <p:clrMapOvr>
    <a:masterClrMapping/>
  </p:clrMapOvr>
  <p:transition spd="slow" advTm="3058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/>
              <a:t>Wales</a:t>
            </a:r>
            <a:endParaRPr lang="ru-RU" sz="4800"/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mtClean="0"/>
              <a:t>Wales is the country in the west of Great Britain. </a:t>
            </a:r>
          </a:p>
          <a:p>
            <a:r>
              <a:rPr lang="en-US" smtClean="0"/>
              <a:t>The capital of Wales is Cardiff.</a:t>
            </a:r>
          </a:p>
          <a:p>
            <a:r>
              <a:rPr lang="en-US" smtClean="0"/>
              <a:t>The symbol of Wales is the daffodil.</a:t>
            </a:r>
            <a:endParaRPr lang="ru-RU" smtClean="0"/>
          </a:p>
        </p:txBody>
      </p:sp>
      <p:pic>
        <p:nvPicPr>
          <p:cNvPr id="18436" name="Picture 9" descr="нарцисс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86400" y="0"/>
            <a:ext cx="3657600" cy="2435225"/>
          </a:xfrm>
        </p:spPr>
      </p:pic>
      <p:pic>
        <p:nvPicPr>
          <p:cNvPr id="18437" name="Picture 10" descr="уэльс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410200" y="2514600"/>
            <a:ext cx="3489325" cy="4114800"/>
          </a:xfrm>
          <a:ln w="28575" cap="flat">
            <a:solidFill>
              <a:schemeClr val="tx1"/>
            </a:solidFill>
            <a:prstDash val="sysDot"/>
          </a:ln>
        </p:spPr>
      </p:pic>
    </p:spTree>
  </p:cSld>
  <p:clrMapOvr>
    <a:masterClrMapping/>
  </p:clrMapOvr>
  <p:transition spd="slow" advTm="3073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/>
              <a:t>Northern Ireland</a:t>
            </a:r>
            <a:endParaRPr lang="ru-RU" sz="4800"/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smtClean="0"/>
              <a:t>Northern Ireland is situated in the north-east of the island of Ireland.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smtClean="0"/>
              <a:t>The capital of Northern Ireland is Belfast.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smtClean="0"/>
              <a:t>The symbol of Northern Ireland is the shamrock.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smtClean="0"/>
          </a:p>
        </p:txBody>
      </p:sp>
      <p:pic>
        <p:nvPicPr>
          <p:cNvPr id="19460" name="Picture 7" descr="трилистник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686550" y="0"/>
            <a:ext cx="2457450" cy="2667000"/>
          </a:xfrm>
        </p:spPr>
      </p:pic>
      <p:pic>
        <p:nvPicPr>
          <p:cNvPr id="19461" name="Picture 8" descr="irelan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638800" y="2711450"/>
            <a:ext cx="3336925" cy="4146550"/>
          </a:xfrm>
          <a:ln w="38100" cap="flat">
            <a:solidFill>
              <a:schemeClr val="tx1"/>
            </a:solidFill>
            <a:prstDash val="sysDot"/>
          </a:ln>
        </p:spPr>
      </p:pic>
    </p:spTree>
  </p:cSld>
  <p:clrMapOvr>
    <a:masterClrMapping/>
  </p:clrMapOvr>
  <p:transition spd="slow" advTm="3447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nglish_countryside_blue_fiel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36613"/>
            <a:ext cx="7488237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  climate  is</a:t>
            </a:r>
            <a:endParaRPr lang="ru-RU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4286250"/>
            <a:ext cx="8686800" cy="4525963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itchFamily="2" charset="2"/>
              <a:buNone/>
            </a:pPr>
            <a:endParaRPr lang="ru-RU" sz="4000" smtClean="0">
              <a:solidFill>
                <a:schemeClr val="tx1"/>
              </a:solidFill>
            </a:endParaRP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smtClean="0">
                <a:solidFill>
                  <a:schemeClr val="tx1"/>
                </a:solidFill>
              </a:rPr>
              <a:t>mild the whole year round. The Atlantic Ocean, the warm waters of the Gulf Stream influence the climate.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endParaRPr lang="en-US" smtClean="0"/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endParaRPr lang="en-US" smtClean="0"/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mtClean="0"/>
              <a:t> </a:t>
            </a:r>
            <a:endParaRPr lang="ru-RU" smtClean="0"/>
          </a:p>
        </p:txBody>
      </p:sp>
    </p:spTree>
  </p:cSld>
  <p:clrMapOvr>
    <a:masterClrMapping/>
  </p:clrMapOvr>
  <p:transition spd="slow" advTm="3947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St3\Рабочий стол\5\250px-United_Kingdom_location_map_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0"/>
            <a:ext cx="7453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6"/>
          <p:cNvSpPr>
            <a:spLocks noChangeArrowheads="1"/>
          </p:cNvSpPr>
          <p:nvPr/>
        </p:nvSpPr>
        <p:spPr bwMode="auto">
          <a:xfrm>
            <a:off x="5572125" y="2071688"/>
            <a:ext cx="1374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Franklin Gothic Book" pitchFamily="34" charset="0"/>
              <a:buChar char="●"/>
            </a:pPr>
            <a:r>
              <a:rPr lang="et-EE">
                <a:latin typeface="Franklin Gothic Book" pitchFamily="34" charset="0"/>
              </a:rPr>
              <a:t>Edinburgh</a:t>
            </a:r>
            <a:r>
              <a:rPr lang="ru-RU">
                <a:latin typeface="Franklin Gothic Book" pitchFamily="34" charset="0"/>
              </a:rPr>
              <a:t> </a:t>
            </a:r>
          </a:p>
        </p:txBody>
      </p:sp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5435600" y="3141663"/>
            <a:ext cx="1190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Franklin Gothic Book" pitchFamily="34" charset="0"/>
              <a:buChar char="●"/>
            </a:pPr>
            <a:r>
              <a:rPr lang="en-US" dirty="0">
                <a:latin typeface="Franklin Gothic Book" pitchFamily="34" charset="0"/>
              </a:rPr>
              <a:t>Glasgow</a:t>
            </a:r>
            <a:r>
              <a:rPr lang="ru-RU" dirty="0">
                <a:latin typeface="Franklin Gothic Book" pitchFamily="34" charset="0"/>
              </a:rPr>
              <a:t> </a:t>
            </a:r>
          </a:p>
        </p:txBody>
      </p:sp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5867400" y="4221163"/>
            <a:ext cx="1254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Franklin Gothic Book" pitchFamily="34" charset="0"/>
              <a:buChar char="●"/>
            </a:pPr>
            <a:r>
              <a:rPr lang="en-US" dirty="0">
                <a:latin typeface="Franklin Gothic Book" pitchFamily="34" charset="0"/>
              </a:rPr>
              <a:t>Liverpool</a:t>
            </a:r>
            <a:r>
              <a:rPr lang="ru-RU" dirty="0">
                <a:latin typeface="Franklin Gothic Book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86512" y="4071942"/>
            <a:ext cx="1529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Franklin Gothic Book" pitchFamily="34" charset="0"/>
              <a:buChar char="●"/>
            </a:pPr>
            <a:r>
              <a:rPr lang="en-US" dirty="0" smtClean="0">
                <a:latin typeface="Franklin Gothic Book" pitchFamily="34" charset="0"/>
              </a:rPr>
              <a:t>Manchester</a:t>
            </a:r>
            <a:endParaRPr lang="ru-RU" dirty="0">
              <a:latin typeface="Franklin Gothic Boo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72396" y="5143512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Franklin Gothic Book" pitchFamily="34" charset="0"/>
              <a:buChar char="●"/>
            </a:pPr>
            <a:r>
              <a:rPr lang="en-US" dirty="0" smtClean="0">
                <a:latin typeface="Franklin Gothic Book" pitchFamily="34" charset="0"/>
              </a:rPr>
              <a:t>London</a:t>
            </a:r>
            <a:endParaRPr lang="ru-RU" dirty="0">
              <a:latin typeface="Franklin Gothic Book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5107785" y="2750339"/>
            <a:ext cx="1071570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5286380" y="3643314"/>
            <a:ext cx="1071570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6072198" y="4286256"/>
            <a:ext cx="428628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429388" y="4286256"/>
            <a:ext cx="1285884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3994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7|0.8|0.7|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304</TotalTime>
  <Words>513</Words>
  <Application>Microsoft Office PowerPoint</Application>
  <PresentationFormat>Экран (4:3)</PresentationFormat>
  <Paragraphs>153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Трек</vt:lpstr>
      <vt:lpstr>THE  UNITED  KINGDOM  OF  GREAT  BRITAIN  AND  NORTHERN  IRELAND</vt:lpstr>
      <vt:lpstr>The  UK  consists  of</vt:lpstr>
      <vt:lpstr>The United Kingdom of Great Britain and Northern Ireland</vt:lpstr>
      <vt:lpstr>England</vt:lpstr>
      <vt:lpstr>Scotland</vt:lpstr>
      <vt:lpstr>Wales</vt:lpstr>
      <vt:lpstr>Northern Ireland</vt:lpstr>
      <vt:lpstr>The   climate  is</vt:lpstr>
      <vt:lpstr>Слайд 9</vt:lpstr>
      <vt:lpstr>Слайд 10</vt:lpstr>
      <vt:lpstr>Edinburgh</vt:lpstr>
      <vt:lpstr>Sights of Edinburgh</vt:lpstr>
      <vt:lpstr>Famous  people</vt:lpstr>
      <vt:lpstr>Famous  people</vt:lpstr>
      <vt:lpstr>Traditions and Customs</vt:lpstr>
      <vt:lpstr>Слайд 16</vt:lpstr>
      <vt:lpstr>Слайд 17</vt:lpstr>
      <vt:lpstr>Sights of Glasgow</vt:lpstr>
      <vt:lpstr>Sights of Glasgow</vt:lpstr>
      <vt:lpstr>Famous  people</vt:lpstr>
      <vt:lpstr>Famous  people</vt:lpstr>
      <vt:lpstr>Traditions and Customs</vt:lpstr>
      <vt:lpstr>Traditions and Customs</vt:lpstr>
      <vt:lpstr>Слайд 24</vt:lpstr>
      <vt:lpstr>Слайд 25</vt:lpstr>
      <vt:lpstr>Sights of Liverpool</vt:lpstr>
      <vt:lpstr>Sights of Liverpool</vt:lpstr>
      <vt:lpstr>Famous  people</vt:lpstr>
      <vt:lpstr>Famous  people</vt:lpstr>
      <vt:lpstr>Traditions and Customs</vt:lpstr>
      <vt:lpstr>Слайд 31</vt:lpstr>
      <vt:lpstr>Manchester</vt:lpstr>
      <vt:lpstr>Sights of Manchester</vt:lpstr>
      <vt:lpstr>Sights of Manchester</vt:lpstr>
      <vt:lpstr>Famous  people</vt:lpstr>
      <vt:lpstr>Слайд 36</vt:lpstr>
      <vt:lpstr>London</vt:lpstr>
      <vt:lpstr>Sights of London</vt:lpstr>
      <vt:lpstr>Sights of London</vt:lpstr>
      <vt:lpstr>Famous  people</vt:lpstr>
      <vt:lpstr>Traditions and Customs</vt:lpstr>
    </vt:vector>
  </TitlesOfParts>
  <Company>s12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St3-26</dc:creator>
  <cp:lastModifiedBy>Kasper</cp:lastModifiedBy>
  <cp:revision>35</cp:revision>
  <dcterms:created xsi:type="dcterms:W3CDTF">2010-04-20T08:37:47Z</dcterms:created>
  <dcterms:modified xsi:type="dcterms:W3CDTF">2010-05-14T03:52:54Z</dcterms:modified>
</cp:coreProperties>
</file>