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E4A2-D00B-4C22-B4BB-A8ECC35AECBA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8020-9CAC-464E-AD46-C002F7FB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0019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4800" b="1" dirty="0" smtClean="0">
                <a:solidFill>
                  <a:schemeClr val="accent2">
                    <a:lumMod val="75000"/>
                  </a:schemeClr>
                </a:solidFill>
              </a:rPr>
              <a:t>Meine </a:t>
            </a:r>
            <a:r>
              <a:rPr lang="de-DE" sz="4800" b="1" dirty="0" smtClean="0">
                <a:solidFill>
                  <a:schemeClr val="accent2">
                    <a:lumMod val="75000"/>
                  </a:schemeClr>
                </a:solidFill>
              </a:rPr>
              <a:t>Lieblinge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Мои любимцы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7376864" cy="1512168"/>
          </a:xfrm>
          <a:solidFill>
            <a:srgbClr val="FFFF00"/>
          </a:solidFill>
        </p:spPr>
        <p:txBody>
          <a:bodyPr>
            <a:normAutofit fontScale="475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pPr algn="r"/>
            <a:r>
              <a:rPr lang="de-DE" sz="5900" dirty="0" smtClean="0">
                <a:solidFill>
                  <a:schemeClr val="tx1"/>
                </a:solidFill>
              </a:rPr>
              <a:t>        </a:t>
            </a:r>
            <a:r>
              <a:rPr lang="de-DE" sz="6700" b="1" dirty="0" err="1" smtClean="0">
                <a:solidFill>
                  <a:schemeClr val="tx1"/>
                </a:solidFill>
              </a:rPr>
              <a:t>Kusnetzov</a:t>
            </a:r>
            <a:r>
              <a:rPr lang="de-DE" sz="6700" b="1" dirty="0" smtClean="0">
                <a:solidFill>
                  <a:schemeClr val="tx1"/>
                </a:solidFill>
              </a:rPr>
              <a:t> Michael</a:t>
            </a:r>
          </a:p>
          <a:p>
            <a:pPr algn="r"/>
            <a:r>
              <a:rPr lang="de-DE" sz="6700" b="1" dirty="0" smtClean="0">
                <a:solidFill>
                  <a:schemeClr val="tx1"/>
                </a:solidFill>
              </a:rPr>
              <a:t>6 „B</a:t>
            </a:r>
            <a:r>
              <a:rPr lang="de-DE" sz="5900" b="1" dirty="0" smtClean="0">
                <a:solidFill>
                  <a:schemeClr val="tx1"/>
                </a:solidFill>
              </a:rPr>
              <a:t>“</a:t>
            </a:r>
            <a:endParaRPr lang="ru-RU" sz="59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фотки\DSC0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590577" cy="4793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6561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DE" b="1" dirty="0" smtClean="0"/>
              <a:t>Ich mag mit meinen Schwestern sehr meiner Oma helfen</a:t>
            </a:r>
            <a:br>
              <a:rPr lang="de-DE" b="1" dirty="0" smtClean="0"/>
            </a:br>
            <a:r>
              <a:rPr lang="ru-RU" b="1" dirty="0" smtClean="0"/>
              <a:t>Я очень люблю помогать бабушке</a:t>
            </a:r>
            <a:endParaRPr lang="ru-RU" b="1" dirty="0"/>
          </a:p>
        </p:txBody>
      </p:sp>
      <p:pic>
        <p:nvPicPr>
          <p:cNvPr id="10242" name="Picture 2" descr="D:\фотки\DSC00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394472" cy="4680520"/>
          </a:xfrm>
          <a:prstGeom prst="rect">
            <a:avLst/>
          </a:prstGeom>
          <a:noFill/>
        </p:spPr>
      </p:pic>
      <p:pic>
        <p:nvPicPr>
          <p:cNvPr id="10243" name="Picture 3" descr="D:\фотки\DSC0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136336" cy="4704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C000"/>
          </a:solidFill>
        </p:spPr>
        <p:txBody>
          <a:bodyPr/>
          <a:lstStyle/>
          <a:p>
            <a:r>
              <a:rPr lang="de-DE" b="1" dirty="0" smtClean="0"/>
              <a:t>Unser Kaninchen </a:t>
            </a:r>
            <a:r>
              <a:rPr lang="de-DE" b="1" dirty="0" err="1" smtClean="0"/>
              <a:t>Krosch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ru-RU" b="1" dirty="0" smtClean="0"/>
              <a:t>Наш кролик </a:t>
            </a:r>
            <a:r>
              <a:rPr lang="ru-RU" b="1" dirty="0" err="1" smtClean="0"/>
              <a:t>Крош</a:t>
            </a:r>
            <a:endParaRPr lang="ru-RU" b="1" dirty="0"/>
          </a:p>
        </p:txBody>
      </p:sp>
      <p:pic>
        <p:nvPicPr>
          <p:cNvPr id="2050" name="Picture 2" descr="C:\Users\саня\Desktop\DSCN0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DE" b="1" dirty="0" smtClean="0"/>
              <a:t>Meine Papageien </a:t>
            </a:r>
            <a:r>
              <a:rPr lang="de-DE" b="1" dirty="0" err="1" smtClean="0"/>
              <a:t>Kescha</a:t>
            </a:r>
            <a:r>
              <a:rPr lang="de-DE" b="1" dirty="0" smtClean="0"/>
              <a:t> und </a:t>
            </a:r>
            <a:r>
              <a:rPr lang="de-DE" b="1" dirty="0" err="1" smtClean="0"/>
              <a:t>Dascha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ru-RU" b="1" dirty="0" smtClean="0"/>
              <a:t>Мои попугаи Кеша и Даша</a:t>
            </a:r>
            <a:endParaRPr lang="ru-RU" b="1" dirty="0"/>
          </a:p>
        </p:txBody>
      </p:sp>
      <p:pic>
        <p:nvPicPr>
          <p:cNvPr id="3074" name="Picture 2" descr="D:\фотки\DSCN0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0200"/>
            <a:ext cx="7416823" cy="4801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Bei der Oma im Dorf</a:t>
            </a:r>
            <a:br>
              <a:rPr lang="de-DE" dirty="0" smtClean="0"/>
            </a:br>
            <a:r>
              <a:rPr lang="ru-RU" dirty="0" smtClean="0"/>
              <a:t>У бабушки в деревне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Katze </a:t>
            </a:r>
            <a:r>
              <a:rPr lang="de-DE" dirty="0" err="1" smtClean="0"/>
              <a:t>Dussja</a:t>
            </a:r>
            <a:r>
              <a:rPr lang="ru-RU" dirty="0" smtClean="0"/>
              <a:t>- кошка Дуся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pic>
        <p:nvPicPr>
          <p:cNvPr id="4098" name="Picture 2" descr="D:\фотки\DSCN0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DE" b="1" dirty="0" smtClean="0"/>
              <a:t>Pferde Schwalbe und Stern</a:t>
            </a:r>
            <a:br>
              <a:rPr lang="de-DE" b="1" dirty="0" smtClean="0"/>
            </a:br>
            <a:r>
              <a:rPr lang="ru-RU" b="1" dirty="0" smtClean="0"/>
              <a:t>Лошади Ласточка и Звездочка</a:t>
            </a:r>
            <a:endParaRPr lang="ru-RU" b="1" dirty="0"/>
          </a:p>
        </p:txBody>
      </p:sp>
      <p:pic>
        <p:nvPicPr>
          <p:cNvPr id="5122" name="Picture 2" descr="D:\фотки\DSCN0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00201"/>
            <a:ext cx="4176463" cy="3675074"/>
          </a:xfrm>
          <a:prstGeom prst="rect">
            <a:avLst/>
          </a:prstGeom>
          <a:noFill/>
        </p:spPr>
      </p:pic>
      <p:pic>
        <p:nvPicPr>
          <p:cNvPr id="5123" name="Picture 3" descr="D:\фотки\DSCN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672408" cy="4619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DE" b="1" dirty="0" smtClean="0"/>
              <a:t>Wächterin Elsa</a:t>
            </a:r>
            <a:br>
              <a:rPr lang="de-DE" b="1" dirty="0" smtClean="0"/>
            </a:br>
            <a:r>
              <a:rPr lang="ru-RU" b="1" dirty="0" err="1" smtClean="0"/>
              <a:t>Охранница</a:t>
            </a:r>
            <a:r>
              <a:rPr lang="ru-RU" b="1" dirty="0" smtClean="0"/>
              <a:t> </a:t>
            </a:r>
            <a:r>
              <a:rPr lang="ru-RU" b="1" dirty="0" err="1" smtClean="0"/>
              <a:t>Эльза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146" name="Picture 2" descr="D:\фотки\DSC00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528392" cy="4704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DE" b="1" dirty="0" smtClean="0"/>
              <a:t>Zahm Eichhörnchen</a:t>
            </a:r>
            <a:br>
              <a:rPr lang="de-DE" b="1" dirty="0" smtClean="0"/>
            </a:br>
            <a:r>
              <a:rPr lang="ru-RU" b="1" dirty="0" smtClean="0"/>
              <a:t>Ручная белка</a:t>
            </a:r>
            <a:endParaRPr lang="ru-RU" b="1" dirty="0"/>
          </a:p>
        </p:txBody>
      </p:sp>
      <p:pic>
        <p:nvPicPr>
          <p:cNvPr id="7170" name="Picture 2" descr="D:\фотки\0526094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DE" b="1" dirty="0" smtClean="0"/>
              <a:t>Omas Geflügel</a:t>
            </a:r>
            <a:br>
              <a:rPr lang="de-DE" b="1" dirty="0" smtClean="0"/>
            </a:br>
            <a:r>
              <a:rPr lang="ru-RU" b="1" dirty="0" smtClean="0"/>
              <a:t>Бабушкина птица </a:t>
            </a:r>
            <a:endParaRPr lang="ru-RU" b="1" dirty="0"/>
          </a:p>
        </p:txBody>
      </p:sp>
      <p:pic>
        <p:nvPicPr>
          <p:cNvPr id="8194" name="Picture 2" descr="D:\фотки\DSC00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880320" cy="5120569"/>
          </a:xfrm>
          <a:prstGeom prst="rect">
            <a:avLst/>
          </a:prstGeom>
          <a:noFill/>
        </p:spPr>
      </p:pic>
      <p:pic>
        <p:nvPicPr>
          <p:cNvPr id="8195" name="Picture 3" descr="D:\фотки\DSC0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884" y="1556792"/>
            <a:ext cx="486054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DE" b="1" dirty="0" smtClean="0"/>
              <a:t>Unser Schöner Truthahn</a:t>
            </a:r>
            <a:br>
              <a:rPr lang="de-DE" b="1" dirty="0" smtClean="0"/>
            </a:br>
            <a:r>
              <a:rPr lang="ru-RU" b="1" dirty="0" smtClean="0"/>
              <a:t>Наш красавец индюк</a:t>
            </a:r>
            <a:endParaRPr lang="ru-RU" b="1" dirty="0"/>
          </a:p>
        </p:txBody>
      </p:sp>
      <p:pic>
        <p:nvPicPr>
          <p:cNvPr id="9218" name="Picture 2" descr="D:\фотки\DSC0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45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Meine Lieblinge                         Мои любимцы</vt:lpstr>
      <vt:lpstr>Unser Kaninchen Krosch Наш кролик Крош</vt:lpstr>
      <vt:lpstr>Meine Papageien Kescha und Dascha Мои попугаи Кеша и Даша</vt:lpstr>
      <vt:lpstr>Bei der Oma im Dorf У бабушки в деревне die Katze Dussja- кошка Дуся </vt:lpstr>
      <vt:lpstr>Pferde Schwalbe und Stern Лошади Ласточка и Звездочка</vt:lpstr>
      <vt:lpstr>Wächterin Elsa Охранница Эльза </vt:lpstr>
      <vt:lpstr>Zahm Eichhörnchen Ручная белка</vt:lpstr>
      <vt:lpstr>Omas Geflügel Бабушкина птица </vt:lpstr>
      <vt:lpstr>Unser Schöner Truthahn Наш красавец индюк</vt:lpstr>
      <vt:lpstr>Ich mag mit meinen Schwestern sehr meiner Oma helfen Я очень люблю помогать бабушке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Lieblinge</dc:title>
  <dc:creator>Пользователь Windows</dc:creator>
  <cp:lastModifiedBy>Пользователь Windows</cp:lastModifiedBy>
  <cp:revision>5</cp:revision>
  <dcterms:created xsi:type="dcterms:W3CDTF">2012-01-21T05:27:11Z</dcterms:created>
  <dcterms:modified xsi:type="dcterms:W3CDTF">2012-01-21T06:04:18Z</dcterms:modified>
</cp:coreProperties>
</file>