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0400" y="838200"/>
            <a:ext cx="5562600" cy="172516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Исследователи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  <a:t>Что носят школьники </a:t>
            </a:r>
            <a:b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  <a:t>в </a:t>
            </a:r>
            <a: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  <a:t>других странах?</a:t>
            </a:r>
            <a:endParaRPr lang="ru-RU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34290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>Япония</a:t>
            </a:r>
            <a:endParaRPr lang="ru-RU" sz="4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я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4268884" cy="3219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в кита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5061">
            <a:off x="4269505" y="3314958"/>
            <a:ext cx="4286250" cy="3219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257800" y="2362200"/>
            <a:ext cx="2372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Китай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urst Lodge School британ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90437">
            <a:off x="603088" y="1291575"/>
            <a:ext cx="3297427" cy="2440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сшаа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8079">
            <a:off x="4648200" y="1371600"/>
            <a:ext cx="28575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644936" y="381000"/>
            <a:ext cx="29402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latin typeface="Comic Sans MS" pitchFamily="66" charset="0"/>
                <a:ea typeface="+mj-ea"/>
                <a:cs typeface="+mj-cs"/>
              </a:rPr>
              <a:t>Америка</a:t>
            </a:r>
            <a:endParaRPr lang="ru-RU" sz="4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67200" cy="9144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Великобритания</a:t>
            </a:r>
            <a:endParaRPr lang="ru-RU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сш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10783">
            <a:off x="5508374" y="3076621"/>
            <a:ext cx="264033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9909" y="3505200"/>
            <a:ext cx="2473416" cy="3056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0"/>
            <a:ext cx="3733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Филиппины</a:t>
            </a:r>
            <a:endParaRPr lang="ru-RU" sz="32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article_image-image-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40652">
            <a:off x="3760393" y="983979"/>
            <a:ext cx="4575878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172200" y="228600"/>
            <a:ext cx="1901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Индия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633" y="3352800"/>
            <a:ext cx="4543972" cy="3036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889" y="1371600"/>
            <a:ext cx="4265111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971800"/>
            <a:ext cx="4698045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228600" y="0"/>
            <a:ext cx="342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Куба</a:t>
            </a:r>
            <a:endParaRPr kumimoji="0" lang="ru-RU" sz="4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495800" y="1371600"/>
            <a:ext cx="342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Мексика</a:t>
            </a:r>
            <a:endParaRPr kumimoji="0" lang="ru-RU" sz="4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</TotalTime>
  <Words>12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Исследователи</vt:lpstr>
      <vt:lpstr>Япония</vt:lpstr>
      <vt:lpstr>Великобритания</vt:lpstr>
      <vt:lpstr>Филиппины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Исследователи.</dc:title>
  <dc:creator>User</dc:creator>
  <cp:lastModifiedBy>1</cp:lastModifiedBy>
  <cp:revision>6</cp:revision>
  <dcterms:created xsi:type="dcterms:W3CDTF">2010-04-26T13:42:41Z</dcterms:created>
  <dcterms:modified xsi:type="dcterms:W3CDTF">2010-04-27T08:35:31Z</dcterms:modified>
</cp:coreProperties>
</file>