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78" r:id="rId4"/>
    <p:sldId id="279" r:id="rId5"/>
    <p:sldId id="265" r:id="rId6"/>
    <p:sldId id="276" r:id="rId7"/>
    <p:sldId id="269" r:id="rId8"/>
    <p:sldId id="270" r:id="rId9"/>
    <p:sldId id="271" r:id="rId10"/>
    <p:sldId id="28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990033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6E38B-B639-46FD-9F32-747DE6D13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2F5BE-A288-4FC0-A7C8-6F430D36E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63343-83F1-4887-9D6D-8F56A3B62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93115-D9CA-4592-866F-E9F0F8A7B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0926-8AC4-4076-88EE-84A2EADE5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47D4E-A97A-44AA-932B-D044B7494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08157-314D-4E54-894F-AAF63E099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66881-CFA4-4DBD-A95B-B3AC73FE4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603AF-9C34-4FFE-8E76-38D6EC749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80EA-FBA2-41EC-9775-B7AE63428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B32B8-A1DC-40F8-B632-85120D9A9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78B87-5DB8-408A-8381-A27AB4A70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3E0920-6658-4131-8557-98D0275C1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Как числа управляют миром?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32770" name="Picture 2" descr="F:\кар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3225021" cy="2428886"/>
          </a:xfrm>
          <a:prstGeom prst="rect">
            <a:avLst/>
          </a:prstGeom>
          <a:noFill/>
        </p:spPr>
      </p:pic>
      <p:pic>
        <p:nvPicPr>
          <p:cNvPr id="32771" name="Picture 3" descr="F:\кар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857364"/>
            <a:ext cx="3362325" cy="45053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Еще много нового и интересного скрывает в себе мир чисел!!!</a:t>
            </a:r>
            <a:b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</a:b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 New" pitchFamily="34" charset="-34"/>
              </a:rPr>
              <a:t>Если Вам интересно, приходите, ждем Вас!!!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rowallia New" pitchFamily="34" charset="-34"/>
            </a:endParaRPr>
          </a:p>
        </p:txBody>
      </p:sp>
      <p:pic>
        <p:nvPicPr>
          <p:cNvPr id="35843" name="Picture 3" descr="F:\0a10a9394ab5ec16b6a2f3976f381e34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857628"/>
            <a:ext cx="5505450" cy="27241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287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	</a:t>
            </a:r>
            <a:r>
              <a:rPr lang="ru-RU" sz="2400" i="1" dirty="0" smtClean="0">
                <a:solidFill>
                  <a:srgbClr val="002060"/>
                </a:solidFill>
              </a:rPr>
              <a:t>Несколько лет назад ведущие одной из телепередач прошли с камерой по улицам Санкт – Петербурга, предлагая крупный приз человеку, который … всего лишь правильно прочитает небольшой текст – одно предложение!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i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	- Попробуйте – может, этот приз ждет вас?.. Прочтите: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142976" y="3857628"/>
            <a:ext cx="590549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rgbClr val="FF0066"/>
                </a:solidFill>
              </a:rPr>
              <a:t>«Арендатор владел 867 790 га земли».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7772400" cy="136207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Самое большое число в мире…</a:t>
            </a:r>
            <a:endParaRPr lang="ru-RU" b="1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794" name="Picture 2" descr="F:\1000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38590">
            <a:off x="256107" y="2701257"/>
            <a:ext cx="4881588" cy="2928953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143504" y="3143248"/>
            <a:ext cx="4343376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0" cap="all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Существует ли оно?</a:t>
            </a:r>
            <a:endParaRPr kumimoji="0" lang="ru-RU" sz="4000" b="1" i="1" u="none" strike="noStrike" kern="0" cap="all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Никакое другое число не является таким загадочным, как "</a:t>
            </a: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Пи</a:t>
            </a:r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</a:t>
            </a: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42926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 = 3,141592653589793238462643...</a:t>
            </a:r>
            <a:endParaRPr lang="ru-RU" sz="3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18" name="Picture 2" descr="F:\660_pi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2571763" cy="25717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00034" y="1857364"/>
            <a:ext cx="7848600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Жалел о 500 </a:t>
            </a:r>
            <a:r>
              <a:rPr lang="ru-RU" dirty="0" smtClean="0">
                <a:solidFill>
                  <a:schemeClr val="tx2"/>
                </a:solidFill>
              </a:rPr>
              <a:t>рублях.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Располагаю 600 рублями.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К </a:t>
            </a:r>
            <a:r>
              <a:rPr lang="ru-RU" dirty="0">
                <a:solidFill>
                  <a:schemeClr val="tx2"/>
                </a:solidFill>
              </a:rPr>
              <a:t>770 прибавьте 200.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Из 850 вычесть 50.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На 620 солдатах были пилотки, а 380 солдатам их не досталось.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Учитель был в ужасе от 590 ошибок, допущенных в диктанте из 240 слов.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Знакомство с 555 участниками конкурса продолжалось в течение 30 дней и заняло более 200 часов.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solidFill>
                  <a:schemeClr val="tx2"/>
                </a:solidFill>
              </a:rPr>
              <a:t>Около 700 килограммов конфет раздали 830 малышам, после чего у 820 из них разболелись животы.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Прочтите: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Можно ли здесь по форме числительного определить, о ком идет речь: о женщине или о мужчине?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3600450" cy="25193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66FF66"/>
                </a:solidFill>
              </a:rPr>
              <a:t>…Игру страстей мы знали оба,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66FF66"/>
                </a:solidFill>
              </a:rPr>
              <a:t>Томила жизнь обоих нас,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66FF66"/>
                </a:solidFill>
              </a:rPr>
              <a:t>В обоих сердца жар угас,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66FF66"/>
                </a:solidFill>
              </a:rPr>
              <a:t>Обоих ожидала злоба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66FF66"/>
                </a:solidFill>
              </a:rPr>
              <a:t>Слепой фортуны и людей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66FF66"/>
                </a:solidFill>
              </a:rPr>
              <a:t>На самом утре наших дней.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66FF66"/>
                </a:solidFill>
              </a:rPr>
              <a:t>			(А. С. Пушкин)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003800" y="1484313"/>
            <a:ext cx="396081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6600"/>
                </a:solidFill>
              </a:rPr>
              <a:t>…Земного счастья мы не ценим,</a:t>
            </a:r>
          </a:p>
          <a:p>
            <a:r>
              <a:rPr lang="ru-RU">
                <a:solidFill>
                  <a:srgbClr val="FF6600"/>
                </a:solidFill>
              </a:rPr>
              <a:t>Людей привыкли мы ценить;</a:t>
            </a:r>
          </a:p>
          <a:p>
            <a:r>
              <a:rPr lang="ru-RU">
                <a:solidFill>
                  <a:srgbClr val="FF6600"/>
                </a:solidFill>
              </a:rPr>
              <a:t>Себе мы оба не изменим,</a:t>
            </a:r>
          </a:p>
          <a:p>
            <a:r>
              <a:rPr lang="ru-RU">
                <a:solidFill>
                  <a:srgbClr val="FF6600"/>
                </a:solidFill>
              </a:rPr>
              <a:t>А нам не могут изменить.</a:t>
            </a:r>
          </a:p>
          <a:p>
            <a:r>
              <a:rPr lang="ru-RU">
                <a:solidFill>
                  <a:srgbClr val="FF6600"/>
                </a:solidFill>
              </a:rPr>
              <a:t>				(М. Ю. Лермонтов)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F0066"/>
                </a:solidFill>
              </a:rPr>
              <a:t>Внимание! Объявляем конкурс!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FF6600"/>
                </a:solidFill>
              </a:rPr>
              <a:t>Начинаем конкурс на замещение вакантных мест дикторов телевидения</a:t>
            </a:r>
            <a:r>
              <a:rPr lang="ru-RU" smtClean="0">
                <a:solidFill>
                  <a:srgbClr val="FF6600"/>
                </a:solidFill>
              </a:rPr>
              <a:t> </a:t>
            </a:r>
            <a:r>
              <a:rPr lang="ru-RU" sz="1600" smtClean="0">
                <a:solidFill>
                  <a:srgbClr val="FF6600"/>
                </a:solidFill>
              </a:rPr>
              <a:t>( так как они допускают в своей речи большое количество ошибок). </a:t>
            </a:r>
            <a:r>
              <a:rPr lang="ru-RU" sz="2000" smtClean="0">
                <a:solidFill>
                  <a:srgbClr val="FF6600"/>
                </a:solidFill>
              </a:rPr>
              <a:t>Условия просты: надо всего лишь правильно прочитать текст.</a:t>
            </a:r>
            <a:endParaRPr lang="ru-RU" sz="1600" smtClean="0">
              <a:solidFill>
                <a:srgbClr val="FF6600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28662" y="2643182"/>
            <a:ext cx="7885113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hlink"/>
                </a:solidFill>
              </a:rPr>
              <a:t>«В мире животных»</a:t>
            </a:r>
          </a:p>
          <a:p>
            <a:pPr>
              <a:spcBef>
                <a:spcPct val="50000"/>
              </a:spcBef>
            </a:pPr>
            <a:r>
              <a:rPr lang="ru-RU" dirty="0"/>
              <a:t>	</a:t>
            </a:r>
            <a:r>
              <a:rPr lang="ru-RU" dirty="0">
                <a:solidFill>
                  <a:srgbClr val="66FF66"/>
                </a:solidFill>
              </a:rPr>
              <a:t>Самое крупное животное в мире – синий кит. Вес его сердца достигает 600-700 кг, языка – 300 кг, печени – 1200 кг.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66FF66"/>
                </a:solidFill>
              </a:rPr>
              <a:t>	Вес самого животного равен весу 30 слонов или 150 быков, то есть достигает 150 т. Длина тела свыше 30 м. По сравнению с 75 тоннами веса мяса кита, вес его мозга ничтожен: не более 8 кг.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66FF66"/>
                </a:solidFill>
              </a:rPr>
              <a:t>	Новорожденный китенок «крошечный»: около 7 м длины и 5-6 т веса. Зато в сутки он выпивает до 200 л молока и прибавляет в весе от 60 до 100 кг.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«Экран криминальных сообщений»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7596188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  <a:r>
              <a:rPr lang="ru-RU" sz="1800" smtClean="0">
                <a:solidFill>
                  <a:srgbClr val="66FF66"/>
                </a:solidFill>
              </a:rPr>
              <a:t>Гражданка Мухина, найдя кошелек с 5 620 рублями, приобрела самовар стоимостью около 2 500 рублей, а также чай, сахар и кондитерские изделия на сумму свыше 3 409 рублей, прибавив к найденным 5 620 рублям еще что-то около 289 рублей из личных сбережений. Собравшимся у Мухиной 187 гостям было предложено роскошное угощение. На 38-минуте пира на хозяйку напал некто Пауков, но гости, увлеченные едой, не обратили на это внимания. Спас Мухину оперуполномоченный Комаров (это его 265-я подобная операция). Видно, жалеет теперь Мухина о </a:t>
            </a:r>
          </a:p>
          <a:p>
            <a:pPr eaLnBrk="1" hangingPunct="1">
              <a:buFontTx/>
              <a:buNone/>
            </a:pPr>
            <a:r>
              <a:rPr lang="ru-RU" sz="1800" smtClean="0">
                <a:solidFill>
                  <a:srgbClr val="66FF66"/>
                </a:solidFill>
              </a:rPr>
              <a:t>	5 620 рублях, потраченных на негодяев – гостей! А заодно не мешало бы и задуматься о том, что приобретенное нечестным путем счастья не приносит! Напоминаем, что найденные деньги, вещи и документы следует сдавать в «Стол находок»! За последний год это было сделано 789 440 гражданами. Хотелось бы, чтобы этой норме поведения следовали все.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«Астрологический прогноз»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1643050"/>
            <a:ext cx="6923088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1800" dirty="0" smtClean="0">
                <a:solidFill>
                  <a:srgbClr val="66FF66"/>
                </a:solidFill>
              </a:rPr>
              <a:t>	</a:t>
            </a:r>
            <a:r>
              <a:rPr lang="ru-RU" sz="1800" dirty="0" smtClean="0"/>
              <a:t>Завтра, 16 октября, с 18 часов 45 минут до 23 часов 41 минуты на улицу лучше не выходить: об этом говорит положение Венеры в градусе 66-й широты. Овнам не рекомендуется заключать сделки на сумму свыше 562 770 рублей, а Тельцам – на сумму менее 390 860. Раку в этот день можно рискнуть, но не более чем 269 750 рублями. Если Лев уже располагает 580 272 рублями капитала, ему повезет: к этим 580 272 прибавится еще от1,5 до 130 тысяч. Дева давно мечтает о 150 000, которые могли бы поправить ее дела. Завтра эти мечты сбудутся, если Юпитер столкнется с Марсом.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253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Как числа управляют миром?</vt:lpstr>
      <vt:lpstr>Слайд 2</vt:lpstr>
      <vt:lpstr>Самое большое число в мире…</vt:lpstr>
      <vt:lpstr>Никакое другое число не является таким загадочным, как "Пи”…</vt:lpstr>
      <vt:lpstr>Прочтите:</vt:lpstr>
      <vt:lpstr>Можно ли здесь по форме числительного определить, о ком идет речь: о женщине или о мужчине?</vt:lpstr>
      <vt:lpstr>Внимание! Объявляем конкурс!</vt:lpstr>
      <vt:lpstr>«Экран криминальных сообщений»</vt:lpstr>
      <vt:lpstr>«Астрологический прогноз»</vt:lpstr>
      <vt:lpstr>Еще много нового и интересного скрывает в себе мир чисел!!! Если Вам интересно, приходите, ждем Вас!!!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числительное</dc:title>
  <dc:creator>A</dc:creator>
  <cp:lastModifiedBy>Ксюша</cp:lastModifiedBy>
  <cp:revision>14</cp:revision>
  <dcterms:created xsi:type="dcterms:W3CDTF">2008-09-25T17:04:26Z</dcterms:created>
  <dcterms:modified xsi:type="dcterms:W3CDTF">2011-04-05T09:14:07Z</dcterms:modified>
</cp:coreProperties>
</file>