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58;&#1072;&#1083;&#1072;&#1085;&#1086;&#1074;&#1072;%20&#1053;.&#1040;\&#1055;&#1088;&#1080;&#1093;&#1086;&#1076;&#1080;&#1090;&#1077;%20&#1074;%20&#1075;&#1086;&#1089;&#1090;&#1080;.mp3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5.jpeg"/><Relationship Id="rId7" Type="http://schemas.openxmlformats.org/officeDocument/2006/relationships/image" Target="../media/image1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Таланова Н.А\Картинки рус нар ск\iCAL2LK9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8501122" cy="62865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428736"/>
            <a:ext cx="7772400" cy="222027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2060"/>
                </a:solidFill>
                <a:latin typeface="Book Antiqua" pitchFamily="18" charset="0"/>
              </a:rPr>
              <a:t>Ларчик со сказками</a:t>
            </a:r>
            <a:endParaRPr lang="ru-RU" sz="6000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4929198"/>
            <a:ext cx="7772400" cy="1285884"/>
          </a:xfrm>
        </p:spPr>
        <p:txBody>
          <a:bodyPr>
            <a:normAutofit fontScale="92500" lnSpcReduction="20000"/>
          </a:bodyPr>
          <a:lstStyle/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b="1" i="1" dirty="0" smtClean="0">
                <a:solidFill>
                  <a:srgbClr val="FFFF00"/>
                </a:solidFill>
                <a:latin typeface="Book Antiqua" pitchFamily="18" charset="0"/>
              </a:rPr>
              <a:t>Автор: </a:t>
            </a:r>
            <a:r>
              <a:rPr lang="ru-RU" b="1" i="1" dirty="0" err="1" smtClean="0">
                <a:solidFill>
                  <a:srgbClr val="FFFF00"/>
                </a:solidFill>
                <a:latin typeface="Book Antiqua" pitchFamily="18" charset="0"/>
              </a:rPr>
              <a:t>Таланова</a:t>
            </a:r>
            <a:r>
              <a:rPr lang="ru-RU" b="1" i="1" dirty="0" smtClean="0">
                <a:solidFill>
                  <a:srgbClr val="FFFF00"/>
                </a:solidFill>
                <a:latin typeface="Book Antiqua" pitchFamily="18" charset="0"/>
              </a:rPr>
              <a:t> Наталья Алексеевна, воспитатель группы продленного дня МОУ «СОШ р.п. Духовницкое Духовницкого района Саратовской области»</a:t>
            </a:r>
            <a:endParaRPr lang="ru-RU" b="1" i="1" dirty="0">
              <a:solidFill>
                <a:srgbClr val="FFFF0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3"/>
            <a:ext cx="828680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 задание «Дополни имя литературного героя»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85918" y="1643050"/>
            <a:ext cx="235745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Папа…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Домовенок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Доктор…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Почтальон…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Синьор…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Карлик…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Царевна…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Старик…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57686" y="1643050"/>
            <a:ext cx="378621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Карло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Кузя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Айболит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Печкин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Помидор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Нос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Лебедь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Хоттабыч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3" y="500042"/>
            <a:ext cx="807249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 задание «Угадай, что в сундуке»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3554" name="Picture 2" descr="C:\Documents and Settings\Admin\Рабочий стол\Таланова Н.А\Картинки рус нар ск\Цвет-се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214422"/>
            <a:ext cx="2928958" cy="2428892"/>
          </a:xfrm>
          <a:prstGeom prst="rect">
            <a:avLst/>
          </a:prstGeom>
          <a:noFill/>
        </p:spPr>
      </p:pic>
      <p:pic>
        <p:nvPicPr>
          <p:cNvPr id="23555" name="Picture 3" descr="C:\Documents and Settings\Admin\Рабочий стол\Таланова Н.А\Картинки рус нар ск\скат-сам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857628"/>
            <a:ext cx="3143272" cy="2428882"/>
          </a:xfrm>
          <a:prstGeom prst="rect">
            <a:avLst/>
          </a:prstGeom>
          <a:noFill/>
        </p:spPr>
      </p:pic>
      <p:pic>
        <p:nvPicPr>
          <p:cNvPr id="23556" name="Picture 4" descr="C:\Documents and Settings\Admin\Рабочий стол\Таланова Н.А\Картинки рус нар ск\ков-сам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285992"/>
            <a:ext cx="2643206" cy="2428892"/>
          </a:xfrm>
          <a:prstGeom prst="rect">
            <a:avLst/>
          </a:prstGeom>
          <a:noFill/>
        </p:spPr>
      </p:pic>
      <p:pic>
        <p:nvPicPr>
          <p:cNvPr id="23557" name="Picture 5" descr="C:\Documents and Settings\Admin\Рабочий стол\Таланова Н.А\Картинки рус нар ск\шап-невид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2000240"/>
            <a:ext cx="2714644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928802"/>
            <a:ext cx="7500989" cy="1323439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Молодцы!</a:t>
            </a:r>
            <a:endParaRPr lang="ru-RU" sz="8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642918"/>
            <a:ext cx="285752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Сказка по лесу идет –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Сказку за руку ведет,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Из реки выходит сказка,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Из трамвая! Из ворот!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Это что за хоровод?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Это сказок хоровод!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Сказка – умница и прелесть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 нами рядышком идет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Чтобы,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Чтобы,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Чтобы снова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Добрый злого победил!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Чтобы добрый,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Чтобы злого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Стать хорошим убедил!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В сказке солнышко горит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Справедливость в ней царит!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Сказка – умница и прелесть!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Ей повсюду путь открыт.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(Ю.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Мориц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C:\Documents and Settings\Admin\Рабочий стол\Таланова Н.А\Картинки рус нар ск\Васил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571480"/>
            <a:ext cx="3929090" cy="4357718"/>
          </a:xfrm>
          <a:prstGeom prst="rect">
            <a:avLst/>
          </a:prstGeom>
          <a:noFill/>
        </p:spPr>
      </p:pic>
      <p:pic>
        <p:nvPicPr>
          <p:cNvPr id="4" name="Приходите в гост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500958" y="5500702"/>
            <a:ext cx="519114" cy="500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21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00042"/>
            <a:ext cx="814393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задание «Сказки водят хоровод»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362" name="Picture 2" descr="C:\Documents and Settings\Admin\Рабочий стол\Таланова Н.А\Картинки рус нар ск\Царев-ля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2357454" cy="2714644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5363" name="Picture 3" descr="C:\Documents and Settings\Admin\Рабочий стол\Таланова Н.А\Картинки рус нар ск\Иван-царев и серый волк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2643182"/>
            <a:ext cx="2286016" cy="3000396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5364" name="Picture 4" descr="C:\Documents and Settings\Admin\Рабочий стол\Таланова Н.А\Картинки рус нар ск\Васил Прекр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1285860"/>
            <a:ext cx="2500330" cy="3071834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5365" name="Picture 5" descr="C:\Documents and Settings\Admin\Рабочий стол\Таланова Н.А\Картинки рус нар ск\Сивка-Бурк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3500438"/>
            <a:ext cx="2714644" cy="2643206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3" y="500042"/>
            <a:ext cx="814393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задание «Сказочный переполох»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85786" y="1357298"/>
            <a:ext cx="20002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1785927"/>
            <a:ext cx="285752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«Царевна –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«Иван –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«Крошечка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Финист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«Жар –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«Кощей -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357554" y="1785927"/>
            <a:ext cx="528641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Василиса Прекрасная»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царевич и Серый Волк»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Хаврошечка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Ясный сокол»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птица»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Бессмертный»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71480"/>
            <a:ext cx="7143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задание «Угадай-ка»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0" name="Picture 2" descr="C:\Documents and Settings\Admin\Рабочий стол\Таланова Н.А\Картинки рус нар ск\Емел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428736"/>
            <a:ext cx="2714644" cy="2428892"/>
          </a:xfrm>
          <a:prstGeom prst="rect">
            <a:avLst/>
          </a:prstGeom>
          <a:noFill/>
        </p:spPr>
      </p:pic>
      <p:pic>
        <p:nvPicPr>
          <p:cNvPr id="17411" name="Picture 3" descr="C:\Documents and Settings\Admin\Рабочий стол\Таланова Н.А\Картинки рус нар ск\Жар-птиц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428736"/>
            <a:ext cx="3357586" cy="2214578"/>
          </a:xfrm>
          <a:prstGeom prst="rect">
            <a:avLst/>
          </a:prstGeom>
          <a:noFill/>
        </p:spPr>
      </p:pic>
      <p:pic>
        <p:nvPicPr>
          <p:cNvPr id="17412" name="Picture 4" descr="C:\Documents and Settings\Admin\Рабочий стол\Таланова Н.А\Картинки рус нар ск\Ляг-царевн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4071942"/>
            <a:ext cx="3000396" cy="2286016"/>
          </a:xfrm>
          <a:prstGeom prst="rect">
            <a:avLst/>
          </a:prstGeom>
          <a:noFill/>
        </p:spPr>
      </p:pic>
      <p:pic>
        <p:nvPicPr>
          <p:cNvPr id="17413" name="Picture 5" descr="C:\Documents and Settings\Admin\Рабочий стол\Таланова Н.А\Картинки рус нар ск\Кошей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3857628"/>
            <a:ext cx="3357586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5"/>
            <a:ext cx="800105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 задание «Из какой сказки отрывки ?»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434" name="Picture 2" descr="C:\Documents and Settings\Admin\Рабочий стол\Таланова Н.А\Картинки рус нар ск\Гуси-лебед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2500330" cy="2500330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8435" name="Picture 3" descr="C:\Documents and Settings\Admin\Рабочий стол\Таланова Н.А\Картинки рус нар ск\Царев-ляг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500174"/>
            <a:ext cx="1857388" cy="2286016"/>
          </a:xfrm>
          <a:prstGeom prst="rect">
            <a:avLst/>
          </a:prstGeom>
          <a:noFill/>
          <a:effectLst>
            <a:glow rad="101600">
              <a:srgbClr val="92D050">
                <a:alpha val="60000"/>
              </a:srgbClr>
            </a:glow>
          </a:effectLst>
        </p:spPr>
      </p:pic>
      <p:pic>
        <p:nvPicPr>
          <p:cNvPr id="18436" name="Picture 4" descr="C:\Documents and Settings\Admin\Рабочий стол\Таланова Н.А\Картинки рус нар ск\Сер блюд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1500174"/>
            <a:ext cx="2143140" cy="2286016"/>
          </a:xfrm>
          <a:prstGeom prst="rect">
            <a:avLst/>
          </a:prstGeom>
          <a:noFill/>
          <a:effectLst>
            <a:glow rad="101600">
              <a:srgbClr val="C00000">
                <a:alpha val="60000"/>
              </a:srgbClr>
            </a:glow>
          </a:effectLst>
        </p:spPr>
      </p:pic>
      <p:pic>
        <p:nvPicPr>
          <p:cNvPr id="18437" name="Picture 5" descr="C:\Documents and Settings\Admin\Рабочий стол\Таланова Н.А\Картинки рус нар ск\Снегурочк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1500174"/>
            <a:ext cx="2214578" cy="2286016"/>
          </a:xfrm>
          <a:prstGeom prst="rect">
            <a:avLst/>
          </a:prstGeom>
          <a:noFill/>
          <a:effectLst>
            <a:glow rad="101600">
              <a:srgbClr val="00B0F0">
                <a:alpha val="60000"/>
              </a:srgbClr>
            </a:glow>
          </a:effectLst>
        </p:spPr>
      </p:pic>
      <p:pic>
        <p:nvPicPr>
          <p:cNvPr id="18438" name="Picture 6" descr="C:\Documents and Settings\Admin\Рабочий стол\Таланова Н.А\Картинки рус нар ск\Вас-прек 2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000504"/>
            <a:ext cx="2286016" cy="250033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8439" name="Picture 7" descr="C:\Documents and Settings\Admin\Рабочий стол\Таланова Н.А\Картинки рус нар ск\Волк и сем коз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00298" y="4000504"/>
            <a:ext cx="2143140" cy="2500330"/>
          </a:xfrm>
          <a:prstGeom prst="rect">
            <a:avLst/>
          </a:prstGeom>
          <a:noFill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8440" name="Picture 8" descr="C:\Documents and Settings\Admin\Рабочий стол\Таланова Н.А\Картинки рус нар ск\Кош-хав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29124" y="4000504"/>
            <a:ext cx="2143140" cy="2500330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8441" name="Picture 9" descr="C:\Documents and Settings\Admin\Рабочий стол\Таланова Н.А\Картинки рус нар ск\Марья Моревна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72264" y="4000504"/>
            <a:ext cx="2286016" cy="2500330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81439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 задание «Определения к предметам или явлениям из сказок»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00100" y="1643050"/>
            <a:ext cx="250033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Ночь - …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Солнце - …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Девица - …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Море - …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571868" y="2143116"/>
            <a:ext cx="378621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(темная).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(красное).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(красная).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(синее).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0010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 задание «Угадайте, из каких сказок данные предметы»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85786" y="1908213"/>
            <a:ext cx="450059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- бобовое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зернышко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топор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яичко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ook Antiqu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- перо Жар – птицы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</a:p>
        </p:txBody>
      </p:sp>
      <p:pic>
        <p:nvPicPr>
          <p:cNvPr id="20482" name="Picture 2" descr="C:\Documents and Settings\Admin\Рабочий стол\Таланова Н.А\Картинки рус нар ск\Петушок и боб зе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357298"/>
            <a:ext cx="2143140" cy="1500198"/>
          </a:xfrm>
          <a:prstGeom prst="rect">
            <a:avLst/>
          </a:prstGeom>
          <a:noFill/>
        </p:spPr>
      </p:pic>
      <p:pic>
        <p:nvPicPr>
          <p:cNvPr id="20483" name="Picture 3" descr="C:\Documents and Settings\Admin\Рабочий стол\Таланова Н.А\Картинки рус нар ск\Каша из топор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571744"/>
            <a:ext cx="2143140" cy="1271589"/>
          </a:xfrm>
          <a:prstGeom prst="rect">
            <a:avLst/>
          </a:prstGeom>
          <a:noFill/>
        </p:spPr>
      </p:pic>
      <p:pic>
        <p:nvPicPr>
          <p:cNvPr id="20484" name="Picture 4" descr="C:\Documents and Settings\Admin\Рабочий стол\Таланова Н.А\Картинки рус нар ск\Курочка Ряб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3286124"/>
            <a:ext cx="2071702" cy="1500198"/>
          </a:xfrm>
          <a:prstGeom prst="rect">
            <a:avLst/>
          </a:prstGeom>
          <a:noFill/>
        </p:spPr>
      </p:pic>
      <p:pic>
        <p:nvPicPr>
          <p:cNvPr id="20485" name="Picture 5" descr="C:\Documents and Settings\Admin\Рабочий стол\Таланова Н.А\Картинки рус нар ск\Жар-птица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4857760"/>
            <a:ext cx="2143140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5"/>
            <a:ext cx="800105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 задание «Герои сказок в загадках»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Admin\Рабочий стол\Таланова Н.А\Картинки рус нар ск\Баба Яг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2143140" cy="2643206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027" name="Picture 3" descr="C:\Documents and Settings\Admin\Рабочий стол\Таланова Н.А\Картинки рус нар ск\Буратин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000504"/>
            <a:ext cx="2286016" cy="2500330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</p:pic>
      <p:pic>
        <p:nvPicPr>
          <p:cNvPr id="1028" name="Picture 4" descr="C:\Documents and Settings\Admin\Рабочий стол\Таланова Н.А\Картинки рус нар ск\Винни Пух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1214422"/>
            <a:ext cx="2071702" cy="2571768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1029" name="Picture 5" descr="C:\Documents and Settings\Admin\Рабочий стол\Таланова Н.А\Картинки рус нар ск\Колобок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12" y="4071942"/>
            <a:ext cx="2000264" cy="2428892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1030" name="Picture 6" descr="C:\Documents and Settings\Admin\Рабочий стол\Таланова Н.А\Картинки рус нар ск\Кот Матроскин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00562" y="1285860"/>
            <a:ext cx="2214578" cy="2428892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031" name="Picture 7" descr="C:\Documents and Settings\Admin\Рабочий стол\Таланова Н.А\Картинки рус нар ск\Мальвина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4" y="4071942"/>
            <a:ext cx="2071702" cy="2428892"/>
          </a:xfrm>
          <a:prstGeom prst="rect">
            <a:avLst/>
          </a:prstGeom>
          <a:noFill/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1032" name="Picture 8" descr="C:\Documents and Settings\Admin\Рабочий стол\Таланова Н.А\Картинки рус нар ск\Незнайка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86578" y="1071546"/>
            <a:ext cx="2000264" cy="2571768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1033" name="Picture 9" descr="C:\Documents and Settings\Admin\Рабочий стол\Таланова Н.А\Картинки рус нар ск\Карлсон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58016" y="4071942"/>
            <a:ext cx="1928826" cy="2428892"/>
          </a:xfrm>
          <a:prstGeom prst="rect">
            <a:avLst/>
          </a:prstGeom>
          <a:noFill/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122</TotalTime>
  <Words>284</Words>
  <PresentationFormat>Экран (4:3)</PresentationFormat>
  <Paragraphs>78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Ларчик со сказками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Ларчик со сказками</dc:title>
  <cp:lastModifiedBy>Admin</cp:lastModifiedBy>
  <cp:revision>16</cp:revision>
  <dcterms:modified xsi:type="dcterms:W3CDTF">2011-10-31T05:43:41Z</dcterms:modified>
</cp:coreProperties>
</file>