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8.xml" ContentType="application/vnd.openxmlformats-officedocument.presentationml.slideLayout+xml"/>
  <Override PartName="/ppt/slideLayouts/slideLayout67.xml" ContentType="application/vnd.openxmlformats-officedocument.presentationml.slideLayout+xml"/>
  <Override PartName="/ppt/slideLayouts/slideLayout76.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56.xml" ContentType="application/vnd.openxmlformats-officedocument.presentationml.slideLayout+xml"/>
  <Override PartName="/ppt/slideLayouts/slideLayout65.xml" ContentType="application/vnd.openxmlformats-officedocument.presentationml.slideLayout+xml"/>
  <Override PartName="/ppt/slideLayouts/slideLayout7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jpeg" ContentType="image/jpeg"/>
  <Override PartName="/ppt/slideLayouts/slideLayout63.xml" ContentType="application/vnd.openxmlformats-officedocument.presentationml.slideLayout+xml"/>
  <Override PartName="/ppt/slideLayouts/slideLayout72.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ppt/slideLayouts/slideLayout70.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Masters/slideMaster7.xml" ContentType="application/vnd.openxmlformats-officedocument.presentationml.slideMaster+xml"/>
  <Override PartName="/ppt/slideMasters/slideMaster5.xml" ContentType="application/vnd.openxmlformats-officedocument.presentationml.slideMaster+xml"/>
  <Override PartName="/ppt/slides/slide8.xml" ContentType="application/vnd.openxmlformats-officedocument.presentationml.slide+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rels" ContentType="application/vnd.openxmlformats-package.relationships+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8" r:id="rId4"/>
    <p:sldMasterId id="2147483710" r:id="rId5"/>
    <p:sldMasterId id="2147483722" r:id="rId6"/>
    <p:sldMasterId id="2147483734" r:id="rId7"/>
  </p:sldMasterIdLst>
  <p:notesMasterIdLst>
    <p:notesMasterId r:id="rId27"/>
  </p:notesMasterIdLst>
  <p:sldIdLst>
    <p:sldId id="285" r:id="rId8"/>
    <p:sldId id="256" r:id="rId9"/>
    <p:sldId id="282" r:id="rId10"/>
    <p:sldId id="260" r:id="rId11"/>
    <p:sldId id="259" r:id="rId12"/>
    <p:sldId id="281" r:id="rId13"/>
    <p:sldId id="261" r:id="rId14"/>
    <p:sldId id="263" r:id="rId15"/>
    <p:sldId id="262" r:id="rId16"/>
    <p:sldId id="264" r:id="rId17"/>
    <p:sldId id="265" r:id="rId18"/>
    <p:sldId id="267" r:id="rId19"/>
    <p:sldId id="268" r:id="rId20"/>
    <p:sldId id="266" r:id="rId21"/>
    <p:sldId id="275" r:id="rId22"/>
    <p:sldId id="283" r:id="rId23"/>
    <p:sldId id="271" r:id="rId24"/>
    <p:sldId id="272" r:id="rId25"/>
    <p:sldId id="284" r:id="rId2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9" d="100"/>
          <a:sy n="69" d="100"/>
        </p:scale>
        <p:origin x="-2130" y="-114"/>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7696EC-D798-4285-9747-C0D788297F9F}" type="datetimeFigureOut">
              <a:rPr lang="ru-RU" smtClean="0"/>
              <a:pPr/>
              <a:t>19.04.2015</a:t>
            </a:fld>
            <a:endParaRPr lang="ru-RU" dirty="0"/>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11B4FD-06E2-4C62-8275-7424FD0FA4EC}" type="slidenum">
              <a:rPr lang="ru-RU" smtClean="0"/>
              <a:pPr/>
              <a:t>‹#›</a:t>
            </a:fld>
            <a:endParaRPr lang="ru-RU"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093200" cy="6856413"/>
            <a:chOff x="0" y="0"/>
            <a:chExt cx="5728" cy="4319"/>
          </a:xfrm>
        </p:grpSpPr>
        <p:grpSp>
          <p:nvGrpSpPr>
            <p:cNvPr id="3" name="Group 3"/>
            <p:cNvGrpSpPr>
              <a:grpSpLocks/>
            </p:cNvGrpSpPr>
            <p:nvPr userDrawn="1"/>
          </p:nvGrpSpPr>
          <p:grpSpPr bwMode="auto">
            <a:xfrm>
              <a:off x="962" y="1947"/>
              <a:ext cx="4766" cy="119"/>
              <a:chOff x="993" y="1028"/>
              <a:chExt cx="4766" cy="119"/>
            </a:xfrm>
          </p:grpSpPr>
          <p:sp>
            <p:nvSpPr>
              <p:cNvPr id="29700" name="Rectangle 4"/>
              <p:cNvSpPr>
                <a:spLocks noChangeArrowheads="1"/>
              </p:cNvSpPr>
              <p:nvPr userDrawn="1"/>
            </p:nvSpPr>
            <p:spPr bwMode="ltGray">
              <a:xfrm>
                <a:off x="996" y="1035"/>
                <a:ext cx="4763" cy="106"/>
              </a:xfrm>
              <a:prstGeom prst="rect">
                <a:avLst/>
              </a:prstGeom>
              <a:gradFill rotWithShape="0">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1"/>
              </a:gradFill>
              <a:ln w="9525">
                <a:noFill/>
                <a:miter lim="800000"/>
                <a:headEnd/>
                <a:tailEnd/>
              </a:ln>
              <a:effectLst/>
            </p:spPr>
            <p:txBody>
              <a:bodyPr/>
              <a:lstStyle/>
              <a:p>
                <a:endParaRPr lang="ru-RU" dirty="0"/>
              </a:p>
            </p:txBody>
          </p:sp>
          <p:sp>
            <p:nvSpPr>
              <p:cNvPr id="29701" name="Line 5"/>
              <p:cNvSpPr>
                <a:spLocks noChangeShapeType="1"/>
              </p:cNvSpPr>
              <p:nvPr userDrawn="1"/>
            </p:nvSpPr>
            <p:spPr bwMode="ltGray">
              <a:xfrm>
                <a:off x="999" y="1145"/>
                <a:ext cx="4760" cy="0"/>
              </a:xfrm>
              <a:prstGeom prst="line">
                <a:avLst/>
              </a:prstGeom>
              <a:noFill/>
              <a:ln w="12700">
                <a:solidFill>
                  <a:srgbClr val="996633"/>
                </a:solidFill>
                <a:round/>
                <a:headEnd type="none" w="sm" len="sm"/>
                <a:tailEnd type="none" w="sm" len="sm"/>
              </a:ln>
              <a:effectLst/>
            </p:spPr>
            <p:txBody>
              <a:bodyPr/>
              <a:lstStyle/>
              <a:p>
                <a:endParaRPr lang="ru-RU" dirty="0"/>
              </a:p>
            </p:txBody>
          </p:sp>
          <p:sp>
            <p:nvSpPr>
              <p:cNvPr id="29702" name="Line 6"/>
              <p:cNvSpPr>
                <a:spLocks noChangeShapeType="1"/>
              </p:cNvSpPr>
              <p:nvPr userDrawn="1"/>
            </p:nvSpPr>
            <p:spPr bwMode="ltGray">
              <a:xfrm>
                <a:off x="999" y="1121"/>
                <a:ext cx="4760" cy="0"/>
              </a:xfrm>
              <a:prstGeom prst="line">
                <a:avLst/>
              </a:prstGeom>
              <a:noFill/>
              <a:ln w="12700">
                <a:solidFill>
                  <a:srgbClr val="996633"/>
                </a:solidFill>
                <a:round/>
                <a:headEnd type="none" w="sm" len="sm"/>
                <a:tailEnd type="none" w="sm" len="sm"/>
              </a:ln>
              <a:effectLst/>
            </p:spPr>
            <p:txBody>
              <a:bodyPr/>
              <a:lstStyle/>
              <a:p>
                <a:endParaRPr lang="ru-RU" dirty="0"/>
              </a:p>
            </p:txBody>
          </p:sp>
          <p:sp>
            <p:nvSpPr>
              <p:cNvPr id="29703" name="Line 7"/>
              <p:cNvSpPr>
                <a:spLocks noChangeShapeType="1"/>
              </p:cNvSpPr>
              <p:nvPr userDrawn="1"/>
            </p:nvSpPr>
            <p:spPr bwMode="ltGray">
              <a:xfrm>
                <a:off x="999" y="1091"/>
                <a:ext cx="4760" cy="0"/>
              </a:xfrm>
              <a:prstGeom prst="line">
                <a:avLst/>
              </a:prstGeom>
              <a:noFill/>
              <a:ln w="12700">
                <a:solidFill>
                  <a:srgbClr val="996633"/>
                </a:solidFill>
                <a:round/>
                <a:headEnd type="none" w="sm" len="sm"/>
                <a:tailEnd type="none" w="sm" len="sm"/>
              </a:ln>
              <a:effectLst/>
            </p:spPr>
            <p:txBody>
              <a:bodyPr/>
              <a:lstStyle/>
              <a:p>
                <a:endParaRPr lang="ru-RU" dirty="0"/>
              </a:p>
            </p:txBody>
          </p:sp>
          <p:sp>
            <p:nvSpPr>
              <p:cNvPr id="29704" name="Line 8"/>
              <p:cNvSpPr>
                <a:spLocks noChangeShapeType="1"/>
              </p:cNvSpPr>
              <p:nvPr userDrawn="1"/>
            </p:nvSpPr>
            <p:spPr bwMode="ltGray">
              <a:xfrm>
                <a:off x="999" y="1057"/>
                <a:ext cx="4760" cy="0"/>
              </a:xfrm>
              <a:prstGeom prst="line">
                <a:avLst/>
              </a:prstGeom>
              <a:noFill/>
              <a:ln w="12700">
                <a:solidFill>
                  <a:srgbClr val="996633"/>
                </a:solidFill>
                <a:round/>
                <a:headEnd type="none" w="sm" len="sm"/>
                <a:tailEnd type="none" w="sm" len="sm"/>
              </a:ln>
              <a:effectLst/>
            </p:spPr>
            <p:txBody>
              <a:bodyPr/>
              <a:lstStyle/>
              <a:p>
                <a:endParaRPr lang="ru-RU" dirty="0"/>
              </a:p>
            </p:txBody>
          </p:sp>
          <p:sp>
            <p:nvSpPr>
              <p:cNvPr id="29705" name="Freeform 9"/>
              <p:cNvSpPr>
                <a:spLocks/>
              </p:cNvSpPr>
              <p:nvPr userDrawn="1"/>
            </p:nvSpPr>
            <p:spPr bwMode="ltGray">
              <a:xfrm>
                <a:off x="993" y="1028"/>
                <a:ext cx="4765" cy="119"/>
              </a:xfrm>
              <a:custGeom>
                <a:avLst/>
                <a:gdLst/>
                <a:ahLst/>
                <a:cxnLst>
                  <a:cxn ang="0">
                    <a:pos x="0" y="118"/>
                  </a:cxn>
                  <a:cxn ang="0">
                    <a:pos x="0" y="0"/>
                  </a:cxn>
                  <a:cxn ang="0">
                    <a:pos x="4764" y="0"/>
                  </a:cxn>
                </a:cxnLst>
                <a:rect l="0" t="0" r="r" b="b"/>
                <a:pathLst>
                  <a:path w="4765" h="119">
                    <a:moveTo>
                      <a:pt x="0" y="118"/>
                    </a:moveTo>
                    <a:lnTo>
                      <a:pt x="0" y="0"/>
                    </a:lnTo>
                    <a:lnTo>
                      <a:pt x="4764" y="0"/>
                    </a:lnTo>
                  </a:path>
                </a:pathLst>
              </a:custGeom>
              <a:noFill/>
              <a:ln w="12700" cap="rnd" cmpd="sng">
                <a:solidFill>
                  <a:srgbClr val="FFCC66"/>
                </a:solidFill>
                <a:prstDash val="solid"/>
                <a:round/>
                <a:headEnd type="none" w="sm" len="sm"/>
                <a:tailEnd type="none" w="sm" len="sm"/>
              </a:ln>
              <a:effectLst/>
            </p:spPr>
            <p:txBody>
              <a:bodyPr/>
              <a:lstStyle/>
              <a:p>
                <a:endParaRPr lang="ru-RU" dirty="0"/>
              </a:p>
            </p:txBody>
          </p:sp>
        </p:grpSp>
        <p:grpSp>
          <p:nvGrpSpPr>
            <p:cNvPr id="4" name="Group 10"/>
            <p:cNvGrpSpPr>
              <a:grpSpLocks/>
            </p:cNvGrpSpPr>
            <p:nvPr userDrawn="1"/>
          </p:nvGrpSpPr>
          <p:grpSpPr bwMode="auto">
            <a:xfrm>
              <a:off x="0" y="0"/>
              <a:ext cx="928" cy="4319"/>
              <a:chOff x="0" y="0"/>
              <a:chExt cx="928" cy="4319"/>
            </a:xfrm>
          </p:grpSpPr>
          <p:sp>
            <p:nvSpPr>
              <p:cNvPr id="29707" name="Rectangle 11"/>
              <p:cNvSpPr>
                <a:spLocks noChangeArrowheads="1"/>
              </p:cNvSpPr>
              <p:nvPr/>
            </p:nvSpPr>
            <p:spPr bwMode="ltGray">
              <a:xfrm>
                <a:off x="0" y="0"/>
                <a:ext cx="923" cy="4319"/>
              </a:xfrm>
              <a:prstGeom prst="rect">
                <a:avLst/>
              </a:prstGeom>
              <a:solidFill>
                <a:schemeClr val="bg1"/>
              </a:solidFill>
              <a:ln w="9525">
                <a:noFill/>
                <a:miter lim="800000"/>
                <a:headEnd/>
                <a:tailEnd/>
              </a:ln>
              <a:effectLst/>
            </p:spPr>
            <p:txBody>
              <a:bodyPr/>
              <a:lstStyle/>
              <a:p>
                <a:endParaRPr lang="ru-RU" dirty="0"/>
              </a:p>
            </p:txBody>
          </p:sp>
          <p:grpSp>
            <p:nvGrpSpPr>
              <p:cNvPr id="5" name="Group 12"/>
              <p:cNvGrpSpPr>
                <a:grpSpLocks/>
              </p:cNvGrpSpPr>
              <p:nvPr userDrawn="1"/>
            </p:nvGrpSpPr>
            <p:grpSpPr bwMode="auto">
              <a:xfrm>
                <a:off x="0" y="41"/>
                <a:ext cx="928" cy="4035"/>
                <a:chOff x="0" y="41"/>
                <a:chExt cx="928" cy="4035"/>
              </a:xfrm>
            </p:grpSpPr>
            <p:pic>
              <p:nvPicPr>
                <p:cNvPr id="29709" name="Picture 13"/>
                <p:cNvPicPr>
                  <a:picLocks noChangeArrowheads="1"/>
                </p:cNvPicPr>
                <p:nvPr/>
              </p:nvPicPr>
              <p:blipFill>
                <a:blip r:embed="rId2"/>
                <a:srcRect/>
                <a:stretch>
                  <a:fillRect/>
                </a:stretch>
              </p:blipFill>
              <p:spPr bwMode="ltGray">
                <a:xfrm>
                  <a:off x="0" y="1014"/>
                  <a:ext cx="920" cy="944"/>
                </a:xfrm>
                <a:prstGeom prst="rect">
                  <a:avLst/>
                </a:prstGeom>
                <a:noFill/>
                <a:ln w="9525">
                  <a:noFill/>
                  <a:miter lim="800000"/>
                  <a:headEnd/>
                  <a:tailEnd/>
                </a:ln>
                <a:effectLst/>
              </p:spPr>
            </p:pic>
            <p:sp>
              <p:nvSpPr>
                <p:cNvPr id="29710" name="Freeform 14"/>
                <p:cNvSpPr>
                  <a:spLocks/>
                </p:cNvSpPr>
                <p:nvPr/>
              </p:nvSpPr>
              <p:spPr bwMode="ltGray">
                <a:xfrm>
                  <a:off x="38" y="41"/>
                  <a:ext cx="890" cy="916"/>
                </a:xfrm>
                <a:custGeom>
                  <a:avLst/>
                  <a:gdLst/>
                  <a:ahLst/>
                  <a:cxnLst>
                    <a:cxn ang="0">
                      <a:pos x="307" y="292"/>
                    </a:cxn>
                    <a:cxn ang="0">
                      <a:pos x="307" y="234"/>
                    </a:cxn>
                    <a:cxn ang="0">
                      <a:pos x="261" y="159"/>
                    </a:cxn>
                    <a:cxn ang="0">
                      <a:pos x="247" y="91"/>
                    </a:cxn>
                    <a:cxn ang="0">
                      <a:pos x="225" y="24"/>
                    </a:cxn>
                    <a:cxn ang="0">
                      <a:pos x="259" y="21"/>
                    </a:cxn>
                    <a:cxn ang="0">
                      <a:pos x="298" y="82"/>
                    </a:cxn>
                    <a:cxn ang="0">
                      <a:pos x="322" y="118"/>
                    </a:cxn>
                    <a:cxn ang="0">
                      <a:pos x="358" y="180"/>
                    </a:cxn>
                    <a:cxn ang="0">
                      <a:pos x="406" y="240"/>
                    </a:cxn>
                    <a:cxn ang="0">
                      <a:pos x="505" y="184"/>
                    </a:cxn>
                    <a:cxn ang="0">
                      <a:pos x="514" y="118"/>
                    </a:cxn>
                    <a:cxn ang="0">
                      <a:pos x="552" y="69"/>
                    </a:cxn>
                    <a:cxn ang="0">
                      <a:pos x="589" y="13"/>
                    </a:cxn>
                    <a:cxn ang="0">
                      <a:pos x="615" y="16"/>
                    </a:cxn>
                    <a:cxn ang="0">
                      <a:pos x="600" y="49"/>
                    </a:cxn>
                    <a:cxn ang="0">
                      <a:pos x="592" y="124"/>
                    </a:cxn>
                    <a:cxn ang="0">
                      <a:pos x="574" y="186"/>
                    </a:cxn>
                    <a:cxn ang="0">
                      <a:pos x="568" y="282"/>
                    </a:cxn>
                    <a:cxn ang="0">
                      <a:pos x="645" y="325"/>
                    </a:cxn>
                    <a:cxn ang="0">
                      <a:pos x="720" y="277"/>
                    </a:cxn>
                    <a:cxn ang="0">
                      <a:pos x="816" y="253"/>
                    </a:cxn>
                    <a:cxn ang="0">
                      <a:pos x="861" y="279"/>
                    </a:cxn>
                    <a:cxn ang="0">
                      <a:pos x="796" y="324"/>
                    </a:cxn>
                    <a:cxn ang="0">
                      <a:pos x="735" y="352"/>
                    </a:cxn>
                    <a:cxn ang="0">
                      <a:pos x="669" y="409"/>
                    </a:cxn>
                    <a:cxn ang="0">
                      <a:pos x="673" y="510"/>
                    </a:cxn>
                    <a:cxn ang="0">
                      <a:pos x="751" y="535"/>
                    </a:cxn>
                    <a:cxn ang="0">
                      <a:pos x="819" y="577"/>
                    </a:cxn>
                    <a:cxn ang="0">
                      <a:pos x="874" y="606"/>
                    </a:cxn>
                    <a:cxn ang="0">
                      <a:pos x="867" y="637"/>
                    </a:cxn>
                    <a:cxn ang="0">
                      <a:pos x="807" y="618"/>
                    </a:cxn>
                    <a:cxn ang="0">
                      <a:pos x="736" y="592"/>
                    </a:cxn>
                    <a:cxn ang="0">
                      <a:pos x="615" y="588"/>
                    </a:cxn>
                    <a:cxn ang="0">
                      <a:pos x="576" y="628"/>
                    </a:cxn>
                    <a:cxn ang="0">
                      <a:pos x="618" y="723"/>
                    </a:cxn>
                    <a:cxn ang="0">
                      <a:pos x="640" y="807"/>
                    </a:cxn>
                    <a:cxn ang="0">
                      <a:pos x="664" y="889"/>
                    </a:cxn>
                    <a:cxn ang="0">
                      <a:pos x="624" y="870"/>
                    </a:cxn>
                    <a:cxn ang="0">
                      <a:pos x="568" y="789"/>
                    </a:cxn>
                    <a:cxn ang="0">
                      <a:pos x="513" y="708"/>
                    </a:cxn>
                    <a:cxn ang="0">
                      <a:pos x="390" y="730"/>
                    </a:cxn>
                    <a:cxn ang="0">
                      <a:pos x="339" y="838"/>
                    </a:cxn>
                    <a:cxn ang="0">
                      <a:pos x="285" y="915"/>
                    </a:cxn>
                    <a:cxn ang="0">
                      <a:pos x="276" y="867"/>
                    </a:cxn>
                    <a:cxn ang="0">
                      <a:pos x="298" y="766"/>
                    </a:cxn>
                    <a:cxn ang="0">
                      <a:pos x="324" y="664"/>
                    </a:cxn>
                    <a:cxn ang="0">
                      <a:pos x="283" y="583"/>
                    </a:cxn>
                    <a:cxn ang="0">
                      <a:pos x="201" y="619"/>
                    </a:cxn>
                    <a:cxn ang="0">
                      <a:pos x="88" y="655"/>
                    </a:cxn>
                    <a:cxn ang="0">
                      <a:pos x="16" y="655"/>
                    </a:cxn>
                    <a:cxn ang="0">
                      <a:pos x="94" y="606"/>
                    </a:cxn>
                    <a:cxn ang="0">
                      <a:pos x="162" y="567"/>
                    </a:cxn>
                    <a:cxn ang="0">
                      <a:pos x="247" y="504"/>
                    </a:cxn>
                    <a:cxn ang="0">
                      <a:pos x="190" y="390"/>
                    </a:cxn>
                    <a:cxn ang="0">
                      <a:pos x="81" y="355"/>
                    </a:cxn>
                    <a:cxn ang="0">
                      <a:pos x="3" y="307"/>
                    </a:cxn>
                    <a:cxn ang="0">
                      <a:pos x="39" y="286"/>
                    </a:cxn>
                    <a:cxn ang="0">
                      <a:pos x="115" y="306"/>
                    </a:cxn>
                    <a:cxn ang="0">
                      <a:pos x="226" y="327"/>
                    </a:cxn>
                  </a:cxnLst>
                  <a:rect l="0" t="0" r="r" b="b"/>
                  <a:pathLst>
                    <a:path w="890" h="916">
                      <a:moveTo>
                        <a:pt x="279" y="334"/>
                      </a:moveTo>
                      <a:lnTo>
                        <a:pt x="292" y="312"/>
                      </a:lnTo>
                      <a:lnTo>
                        <a:pt x="307" y="292"/>
                      </a:lnTo>
                      <a:lnTo>
                        <a:pt x="324" y="276"/>
                      </a:lnTo>
                      <a:lnTo>
                        <a:pt x="313" y="255"/>
                      </a:lnTo>
                      <a:lnTo>
                        <a:pt x="307" y="234"/>
                      </a:lnTo>
                      <a:lnTo>
                        <a:pt x="288" y="202"/>
                      </a:lnTo>
                      <a:lnTo>
                        <a:pt x="274" y="181"/>
                      </a:lnTo>
                      <a:lnTo>
                        <a:pt x="261" y="159"/>
                      </a:lnTo>
                      <a:lnTo>
                        <a:pt x="256" y="139"/>
                      </a:lnTo>
                      <a:lnTo>
                        <a:pt x="256" y="118"/>
                      </a:lnTo>
                      <a:lnTo>
                        <a:pt x="247" y="91"/>
                      </a:lnTo>
                      <a:lnTo>
                        <a:pt x="237" y="70"/>
                      </a:lnTo>
                      <a:lnTo>
                        <a:pt x="226" y="46"/>
                      </a:lnTo>
                      <a:lnTo>
                        <a:pt x="225" y="24"/>
                      </a:lnTo>
                      <a:lnTo>
                        <a:pt x="232" y="10"/>
                      </a:lnTo>
                      <a:lnTo>
                        <a:pt x="247" y="9"/>
                      </a:lnTo>
                      <a:lnTo>
                        <a:pt x="259" y="21"/>
                      </a:lnTo>
                      <a:lnTo>
                        <a:pt x="270" y="46"/>
                      </a:lnTo>
                      <a:lnTo>
                        <a:pt x="280" y="61"/>
                      </a:lnTo>
                      <a:lnTo>
                        <a:pt x="298" y="82"/>
                      </a:lnTo>
                      <a:lnTo>
                        <a:pt x="309" y="88"/>
                      </a:lnTo>
                      <a:lnTo>
                        <a:pt x="315" y="99"/>
                      </a:lnTo>
                      <a:lnTo>
                        <a:pt x="322" y="118"/>
                      </a:lnTo>
                      <a:lnTo>
                        <a:pt x="330" y="141"/>
                      </a:lnTo>
                      <a:lnTo>
                        <a:pt x="339" y="160"/>
                      </a:lnTo>
                      <a:lnTo>
                        <a:pt x="358" y="180"/>
                      </a:lnTo>
                      <a:lnTo>
                        <a:pt x="379" y="205"/>
                      </a:lnTo>
                      <a:lnTo>
                        <a:pt x="399" y="225"/>
                      </a:lnTo>
                      <a:lnTo>
                        <a:pt x="406" y="240"/>
                      </a:lnTo>
                      <a:lnTo>
                        <a:pt x="474" y="241"/>
                      </a:lnTo>
                      <a:lnTo>
                        <a:pt x="495" y="208"/>
                      </a:lnTo>
                      <a:lnTo>
                        <a:pt x="505" y="184"/>
                      </a:lnTo>
                      <a:lnTo>
                        <a:pt x="507" y="160"/>
                      </a:lnTo>
                      <a:lnTo>
                        <a:pt x="510" y="141"/>
                      </a:lnTo>
                      <a:lnTo>
                        <a:pt x="514" y="118"/>
                      </a:lnTo>
                      <a:lnTo>
                        <a:pt x="529" y="94"/>
                      </a:lnTo>
                      <a:lnTo>
                        <a:pt x="540" y="85"/>
                      </a:lnTo>
                      <a:lnTo>
                        <a:pt x="552" y="69"/>
                      </a:lnTo>
                      <a:lnTo>
                        <a:pt x="561" y="45"/>
                      </a:lnTo>
                      <a:lnTo>
                        <a:pt x="571" y="27"/>
                      </a:lnTo>
                      <a:lnTo>
                        <a:pt x="589" y="13"/>
                      </a:lnTo>
                      <a:lnTo>
                        <a:pt x="604" y="0"/>
                      </a:lnTo>
                      <a:lnTo>
                        <a:pt x="613" y="6"/>
                      </a:lnTo>
                      <a:lnTo>
                        <a:pt x="615" y="16"/>
                      </a:lnTo>
                      <a:lnTo>
                        <a:pt x="606" y="27"/>
                      </a:lnTo>
                      <a:lnTo>
                        <a:pt x="603" y="34"/>
                      </a:lnTo>
                      <a:lnTo>
                        <a:pt x="600" y="49"/>
                      </a:lnTo>
                      <a:lnTo>
                        <a:pt x="600" y="79"/>
                      </a:lnTo>
                      <a:lnTo>
                        <a:pt x="600" y="103"/>
                      </a:lnTo>
                      <a:lnTo>
                        <a:pt x="592" y="124"/>
                      </a:lnTo>
                      <a:lnTo>
                        <a:pt x="583" y="145"/>
                      </a:lnTo>
                      <a:lnTo>
                        <a:pt x="576" y="162"/>
                      </a:lnTo>
                      <a:lnTo>
                        <a:pt x="574" y="186"/>
                      </a:lnTo>
                      <a:lnTo>
                        <a:pt x="574" y="216"/>
                      </a:lnTo>
                      <a:lnTo>
                        <a:pt x="568" y="244"/>
                      </a:lnTo>
                      <a:lnTo>
                        <a:pt x="568" y="282"/>
                      </a:lnTo>
                      <a:lnTo>
                        <a:pt x="588" y="300"/>
                      </a:lnTo>
                      <a:lnTo>
                        <a:pt x="607" y="325"/>
                      </a:lnTo>
                      <a:lnTo>
                        <a:pt x="645" y="325"/>
                      </a:lnTo>
                      <a:lnTo>
                        <a:pt x="678" y="312"/>
                      </a:lnTo>
                      <a:lnTo>
                        <a:pt x="697" y="292"/>
                      </a:lnTo>
                      <a:lnTo>
                        <a:pt x="720" y="277"/>
                      </a:lnTo>
                      <a:lnTo>
                        <a:pt x="777" y="274"/>
                      </a:lnTo>
                      <a:lnTo>
                        <a:pt x="801" y="265"/>
                      </a:lnTo>
                      <a:lnTo>
                        <a:pt x="816" y="253"/>
                      </a:lnTo>
                      <a:lnTo>
                        <a:pt x="859" y="252"/>
                      </a:lnTo>
                      <a:lnTo>
                        <a:pt x="865" y="265"/>
                      </a:lnTo>
                      <a:lnTo>
                        <a:pt x="861" y="279"/>
                      </a:lnTo>
                      <a:lnTo>
                        <a:pt x="843" y="288"/>
                      </a:lnTo>
                      <a:lnTo>
                        <a:pt x="819" y="300"/>
                      </a:lnTo>
                      <a:lnTo>
                        <a:pt x="796" y="324"/>
                      </a:lnTo>
                      <a:lnTo>
                        <a:pt x="786" y="334"/>
                      </a:lnTo>
                      <a:lnTo>
                        <a:pt x="765" y="343"/>
                      </a:lnTo>
                      <a:lnTo>
                        <a:pt x="735" y="352"/>
                      </a:lnTo>
                      <a:lnTo>
                        <a:pt x="714" y="367"/>
                      </a:lnTo>
                      <a:lnTo>
                        <a:pt x="687" y="390"/>
                      </a:lnTo>
                      <a:lnTo>
                        <a:pt x="669" y="409"/>
                      </a:lnTo>
                      <a:lnTo>
                        <a:pt x="649" y="420"/>
                      </a:lnTo>
                      <a:lnTo>
                        <a:pt x="648" y="481"/>
                      </a:lnTo>
                      <a:lnTo>
                        <a:pt x="673" y="510"/>
                      </a:lnTo>
                      <a:lnTo>
                        <a:pt x="703" y="526"/>
                      </a:lnTo>
                      <a:lnTo>
                        <a:pt x="730" y="531"/>
                      </a:lnTo>
                      <a:lnTo>
                        <a:pt x="751" y="535"/>
                      </a:lnTo>
                      <a:lnTo>
                        <a:pt x="777" y="549"/>
                      </a:lnTo>
                      <a:lnTo>
                        <a:pt x="795" y="567"/>
                      </a:lnTo>
                      <a:lnTo>
                        <a:pt x="819" y="577"/>
                      </a:lnTo>
                      <a:lnTo>
                        <a:pt x="846" y="583"/>
                      </a:lnTo>
                      <a:lnTo>
                        <a:pt x="861" y="592"/>
                      </a:lnTo>
                      <a:lnTo>
                        <a:pt x="874" y="606"/>
                      </a:lnTo>
                      <a:lnTo>
                        <a:pt x="889" y="621"/>
                      </a:lnTo>
                      <a:lnTo>
                        <a:pt x="888" y="634"/>
                      </a:lnTo>
                      <a:lnTo>
                        <a:pt x="867" y="637"/>
                      </a:lnTo>
                      <a:lnTo>
                        <a:pt x="853" y="631"/>
                      </a:lnTo>
                      <a:lnTo>
                        <a:pt x="832" y="618"/>
                      </a:lnTo>
                      <a:lnTo>
                        <a:pt x="807" y="618"/>
                      </a:lnTo>
                      <a:lnTo>
                        <a:pt x="780" y="618"/>
                      </a:lnTo>
                      <a:lnTo>
                        <a:pt x="759" y="615"/>
                      </a:lnTo>
                      <a:lnTo>
                        <a:pt x="736" y="592"/>
                      </a:lnTo>
                      <a:lnTo>
                        <a:pt x="718" y="588"/>
                      </a:lnTo>
                      <a:lnTo>
                        <a:pt x="684" y="588"/>
                      </a:lnTo>
                      <a:lnTo>
                        <a:pt x="615" y="588"/>
                      </a:lnTo>
                      <a:lnTo>
                        <a:pt x="604" y="606"/>
                      </a:lnTo>
                      <a:lnTo>
                        <a:pt x="589" y="621"/>
                      </a:lnTo>
                      <a:lnTo>
                        <a:pt x="576" y="628"/>
                      </a:lnTo>
                      <a:lnTo>
                        <a:pt x="580" y="666"/>
                      </a:lnTo>
                      <a:lnTo>
                        <a:pt x="600" y="702"/>
                      </a:lnTo>
                      <a:lnTo>
                        <a:pt x="618" y="723"/>
                      </a:lnTo>
                      <a:lnTo>
                        <a:pt x="630" y="753"/>
                      </a:lnTo>
                      <a:lnTo>
                        <a:pt x="631" y="787"/>
                      </a:lnTo>
                      <a:lnTo>
                        <a:pt x="640" y="807"/>
                      </a:lnTo>
                      <a:lnTo>
                        <a:pt x="654" y="838"/>
                      </a:lnTo>
                      <a:lnTo>
                        <a:pt x="664" y="862"/>
                      </a:lnTo>
                      <a:lnTo>
                        <a:pt x="664" y="889"/>
                      </a:lnTo>
                      <a:lnTo>
                        <a:pt x="654" y="898"/>
                      </a:lnTo>
                      <a:lnTo>
                        <a:pt x="642" y="898"/>
                      </a:lnTo>
                      <a:lnTo>
                        <a:pt x="624" y="870"/>
                      </a:lnTo>
                      <a:lnTo>
                        <a:pt x="612" y="837"/>
                      </a:lnTo>
                      <a:lnTo>
                        <a:pt x="583" y="808"/>
                      </a:lnTo>
                      <a:lnTo>
                        <a:pt x="568" y="789"/>
                      </a:lnTo>
                      <a:lnTo>
                        <a:pt x="556" y="760"/>
                      </a:lnTo>
                      <a:lnTo>
                        <a:pt x="549" y="738"/>
                      </a:lnTo>
                      <a:lnTo>
                        <a:pt x="513" y="708"/>
                      </a:lnTo>
                      <a:lnTo>
                        <a:pt x="489" y="682"/>
                      </a:lnTo>
                      <a:lnTo>
                        <a:pt x="415" y="684"/>
                      </a:lnTo>
                      <a:lnTo>
                        <a:pt x="390" y="730"/>
                      </a:lnTo>
                      <a:lnTo>
                        <a:pt x="372" y="759"/>
                      </a:lnTo>
                      <a:lnTo>
                        <a:pt x="361" y="798"/>
                      </a:lnTo>
                      <a:lnTo>
                        <a:pt x="339" y="838"/>
                      </a:lnTo>
                      <a:lnTo>
                        <a:pt x="316" y="874"/>
                      </a:lnTo>
                      <a:lnTo>
                        <a:pt x="294" y="907"/>
                      </a:lnTo>
                      <a:lnTo>
                        <a:pt x="285" y="915"/>
                      </a:lnTo>
                      <a:lnTo>
                        <a:pt x="268" y="909"/>
                      </a:lnTo>
                      <a:lnTo>
                        <a:pt x="268" y="894"/>
                      </a:lnTo>
                      <a:lnTo>
                        <a:pt x="276" y="867"/>
                      </a:lnTo>
                      <a:lnTo>
                        <a:pt x="291" y="837"/>
                      </a:lnTo>
                      <a:lnTo>
                        <a:pt x="294" y="790"/>
                      </a:lnTo>
                      <a:lnTo>
                        <a:pt x="298" y="766"/>
                      </a:lnTo>
                      <a:lnTo>
                        <a:pt x="313" y="744"/>
                      </a:lnTo>
                      <a:lnTo>
                        <a:pt x="319" y="699"/>
                      </a:lnTo>
                      <a:lnTo>
                        <a:pt x="324" y="664"/>
                      </a:lnTo>
                      <a:lnTo>
                        <a:pt x="336" y="637"/>
                      </a:lnTo>
                      <a:lnTo>
                        <a:pt x="309" y="609"/>
                      </a:lnTo>
                      <a:lnTo>
                        <a:pt x="283" y="583"/>
                      </a:lnTo>
                      <a:lnTo>
                        <a:pt x="271" y="577"/>
                      </a:lnTo>
                      <a:lnTo>
                        <a:pt x="231" y="601"/>
                      </a:lnTo>
                      <a:lnTo>
                        <a:pt x="201" y="619"/>
                      </a:lnTo>
                      <a:lnTo>
                        <a:pt x="162" y="633"/>
                      </a:lnTo>
                      <a:lnTo>
                        <a:pt x="118" y="640"/>
                      </a:lnTo>
                      <a:lnTo>
                        <a:pt x="88" y="655"/>
                      </a:lnTo>
                      <a:lnTo>
                        <a:pt x="63" y="666"/>
                      </a:lnTo>
                      <a:lnTo>
                        <a:pt x="27" y="666"/>
                      </a:lnTo>
                      <a:lnTo>
                        <a:pt x="16" y="655"/>
                      </a:lnTo>
                      <a:lnTo>
                        <a:pt x="30" y="642"/>
                      </a:lnTo>
                      <a:lnTo>
                        <a:pt x="67" y="628"/>
                      </a:lnTo>
                      <a:lnTo>
                        <a:pt x="94" y="606"/>
                      </a:lnTo>
                      <a:lnTo>
                        <a:pt x="120" y="588"/>
                      </a:lnTo>
                      <a:lnTo>
                        <a:pt x="136" y="576"/>
                      </a:lnTo>
                      <a:lnTo>
                        <a:pt x="162" y="567"/>
                      </a:lnTo>
                      <a:lnTo>
                        <a:pt x="204" y="531"/>
                      </a:lnTo>
                      <a:lnTo>
                        <a:pt x="231" y="510"/>
                      </a:lnTo>
                      <a:lnTo>
                        <a:pt x="247" y="504"/>
                      </a:lnTo>
                      <a:lnTo>
                        <a:pt x="250" y="429"/>
                      </a:lnTo>
                      <a:lnTo>
                        <a:pt x="204" y="396"/>
                      </a:lnTo>
                      <a:lnTo>
                        <a:pt x="190" y="390"/>
                      </a:lnTo>
                      <a:lnTo>
                        <a:pt x="129" y="385"/>
                      </a:lnTo>
                      <a:lnTo>
                        <a:pt x="105" y="369"/>
                      </a:lnTo>
                      <a:lnTo>
                        <a:pt x="81" y="355"/>
                      </a:lnTo>
                      <a:lnTo>
                        <a:pt x="63" y="345"/>
                      </a:lnTo>
                      <a:lnTo>
                        <a:pt x="34" y="339"/>
                      </a:lnTo>
                      <a:lnTo>
                        <a:pt x="3" y="307"/>
                      </a:lnTo>
                      <a:lnTo>
                        <a:pt x="0" y="291"/>
                      </a:lnTo>
                      <a:lnTo>
                        <a:pt x="9" y="285"/>
                      </a:lnTo>
                      <a:lnTo>
                        <a:pt x="39" y="286"/>
                      </a:lnTo>
                      <a:lnTo>
                        <a:pt x="67" y="301"/>
                      </a:lnTo>
                      <a:lnTo>
                        <a:pt x="85" y="304"/>
                      </a:lnTo>
                      <a:lnTo>
                        <a:pt x="115" y="306"/>
                      </a:lnTo>
                      <a:lnTo>
                        <a:pt x="148" y="318"/>
                      </a:lnTo>
                      <a:lnTo>
                        <a:pt x="165" y="324"/>
                      </a:lnTo>
                      <a:lnTo>
                        <a:pt x="226" y="327"/>
                      </a:lnTo>
                      <a:lnTo>
                        <a:pt x="258" y="334"/>
                      </a:lnTo>
                      <a:lnTo>
                        <a:pt x="279" y="334"/>
                      </a:lnTo>
                    </a:path>
                  </a:pathLst>
                </a:custGeom>
                <a:solidFill>
                  <a:schemeClr val="hlink">
                    <a:alpha val="50000"/>
                  </a:schemeClr>
                </a:solidFill>
                <a:ln w="9525" cap="rnd">
                  <a:noFill/>
                  <a:round/>
                  <a:headEnd/>
                  <a:tailEnd/>
                </a:ln>
                <a:effectLst/>
              </p:spPr>
              <p:txBody>
                <a:bodyPr/>
                <a:lstStyle/>
                <a:p>
                  <a:endParaRPr lang="ru-RU" dirty="0"/>
                </a:p>
              </p:txBody>
            </p:sp>
            <p:sp>
              <p:nvSpPr>
                <p:cNvPr id="29711" name="Freeform 15"/>
                <p:cNvSpPr>
                  <a:spLocks/>
                </p:cNvSpPr>
                <p:nvPr/>
              </p:nvSpPr>
              <p:spPr bwMode="ltGray">
                <a:xfrm>
                  <a:off x="6" y="2087"/>
                  <a:ext cx="890" cy="916"/>
                </a:xfrm>
                <a:custGeom>
                  <a:avLst/>
                  <a:gdLst/>
                  <a:ahLst/>
                  <a:cxnLst>
                    <a:cxn ang="0">
                      <a:pos x="307" y="292"/>
                    </a:cxn>
                    <a:cxn ang="0">
                      <a:pos x="307" y="234"/>
                    </a:cxn>
                    <a:cxn ang="0">
                      <a:pos x="261" y="159"/>
                    </a:cxn>
                    <a:cxn ang="0">
                      <a:pos x="247" y="91"/>
                    </a:cxn>
                    <a:cxn ang="0">
                      <a:pos x="225" y="24"/>
                    </a:cxn>
                    <a:cxn ang="0">
                      <a:pos x="259" y="21"/>
                    </a:cxn>
                    <a:cxn ang="0">
                      <a:pos x="298" y="82"/>
                    </a:cxn>
                    <a:cxn ang="0">
                      <a:pos x="322" y="118"/>
                    </a:cxn>
                    <a:cxn ang="0">
                      <a:pos x="358" y="180"/>
                    </a:cxn>
                    <a:cxn ang="0">
                      <a:pos x="406" y="240"/>
                    </a:cxn>
                    <a:cxn ang="0">
                      <a:pos x="505" y="184"/>
                    </a:cxn>
                    <a:cxn ang="0">
                      <a:pos x="514" y="118"/>
                    </a:cxn>
                    <a:cxn ang="0">
                      <a:pos x="552" y="69"/>
                    </a:cxn>
                    <a:cxn ang="0">
                      <a:pos x="589" y="13"/>
                    </a:cxn>
                    <a:cxn ang="0">
                      <a:pos x="615" y="16"/>
                    </a:cxn>
                    <a:cxn ang="0">
                      <a:pos x="600" y="49"/>
                    </a:cxn>
                    <a:cxn ang="0">
                      <a:pos x="592" y="124"/>
                    </a:cxn>
                    <a:cxn ang="0">
                      <a:pos x="574" y="186"/>
                    </a:cxn>
                    <a:cxn ang="0">
                      <a:pos x="568" y="282"/>
                    </a:cxn>
                    <a:cxn ang="0">
                      <a:pos x="645" y="325"/>
                    </a:cxn>
                    <a:cxn ang="0">
                      <a:pos x="720" y="277"/>
                    </a:cxn>
                    <a:cxn ang="0">
                      <a:pos x="816" y="253"/>
                    </a:cxn>
                    <a:cxn ang="0">
                      <a:pos x="861" y="279"/>
                    </a:cxn>
                    <a:cxn ang="0">
                      <a:pos x="796" y="324"/>
                    </a:cxn>
                    <a:cxn ang="0">
                      <a:pos x="735" y="352"/>
                    </a:cxn>
                    <a:cxn ang="0">
                      <a:pos x="669" y="409"/>
                    </a:cxn>
                    <a:cxn ang="0">
                      <a:pos x="673" y="510"/>
                    </a:cxn>
                    <a:cxn ang="0">
                      <a:pos x="751" y="535"/>
                    </a:cxn>
                    <a:cxn ang="0">
                      <a:pos x="819" y="577"/>
                    </a:cxn>
                    <a:cxn ang="0">
                      <a:pos x="874" y="606"/>
                    </a:cxn>
                    <a:cxn ang="0">
                      <a:pos x="867" y="637"/>
                    </a:cxn>
                    <a:cxn ang="0">
                      <a:pos x="807" y="618"/>
                    </a:cxn>
                    <a:cxn ang="0">
                      <a:pos x="736" y="592"/>
                    </a:cxn>
                    <a:cxn ang="0">
                      <a:pos x="615" y="588"/>
                    </a:cxn>
                    <a:cxn ang="0">
                      <a:pos x="576" y="628"/>
                    </a:cxn>
                    <a:cxn ang="0">
                      <a:pos x="618" y="723"/>
                    </a:cxn>
                    <a:cxn ang="0">
                      <a:pos x="640" y="807"/>
                    </a:cxn>
                    <a:cxn ang="0">
                      <a:pos x="664" y="889"/>
                    </a:cxn>
                    <a:cxn ang="0">
                      <a:pos x="624" y="870"/>
                    </a:cxn>
                    <a:cxn ang="0">
                      <a:pos x="568" y="789"/>
                    </a:cxn>
                    <a:cxn ang="0">
                      <a:pos x="513" y="708"/>
                    </a:cxn>
                    <a:cxn ang="0">
                      <a:pos x="390" y="730"/>
                    </a:cxn>
                    <a:cxn ang="0">
                      <a:pos x="339" y="838"/>
                    </a:cxn>
                    <a:cxn ang="0">
                      <a:pos x="285" y="915"/>
                    </a:cxn>
                    <a:cxn ang="0">
                      <a:pos x="276" y="867"/>
                    </a:cxn>
                    <a:cxn ang="0">
                      <a:pos x="298" y="766"/>
                    </a:cxn>
                    <a:cxn ang="0">
                      <a:pos x="324" y="664"/>
                    </a:cxn>
                    <a:cxn ang="0">
                      <a:pos x="283" y="583"/>
                    </a:cxn>
                    <a:cxn ang="0">
                      <a:pos x="201" y="619"/>
                    </a:cxn>
                    <a:cxn ang="0">
                      <a:pos x="88" y="655"/>
                    </a:cxn>
                    <a:cxn ang="0">
                      <a:pos x="16" y="655"/>
                    </a:cxn>
                    <a:cxn ang="0">
                      <a:pos x="94" y="606"/>
                    </a:cxn>
                    <a:cxn ang="0">
                      <a:pos x="162" y="567"/>
                    </a:cxn>
                    <a:cxn ang="0">
                      <a:pos x="247" y="504"/>
                    </a:cxn>
                    <a:cxn ang="0">
                      <a:pos x="190" y="390"/>
                    </a:cxn>
                    <a:cxn ang="0">
                      <a:pos x="81" y="355"/>
                    </a:cxn>
                    <a:cxn ang="0">
                      <a:pos x="3" y="307"/>
                    </a:cxn>
                    <a:cxn ang="0">
                      <a:pos x="39" y="286"/>
                    </a:cxn>
                    <a:cxn ang="0">
                      <a:pos x="115" y="306"/>
                    </a:cxn>
                    <a:cxn ang="0">
                      <a:pos x="226" y="327"/>
                    </a:cxn>
                  </a:cxnLst>
                  <a:rect l="0" t="0" r="r" b="b"/>
                  <a:pathLst>
                    <a:path w="890" h="916">
                      <a:moveTo>
                        <a:pt x="279" y="334"/>
                      </a:moveTo>
                      <a:lnTo>
                        <a:pt x="292" y="312"/>
                      </a:lnTo>
                      <a:lnTo>
                        <a:pt x="307" y="292"/>
                      </a:lnTo>
                      <a:lnTo>
                        <a:pt x="324" y="276"/>
                      </a:lnTo>
                      <a:lnTo>
                        <a:pt x="313" y="255"/>
                      </a:lnTo>
                      <a:lnTo>
                        <a:pt x="307" y="234"/>
                      </a:lnTo>
                      <a:lnTo>
                        <a:pt x="288" y="202"/>
                      </a:lnTo>
                      <a:lnTo>
                        <a:pt x="274" y="181"/>
                      </a:lnTo>
                      <a:lnTo>
                        <a:pt x="261" y="159"/>
                      </a:lnTo>
                      <a:lnTo>
                        <a:pt x="256" y="139"/>
                      </a:lnTo>
                      <a:lnTo>
                        <a:pt x="256" y="118"/>
                      </a:lnTo>
                      <a:lnTo>
                        <a:pt x="247" y="91"/>
                      </a:lnTo>
                      <a:lnTo>
                        <a:pt x="237" y="70"/>
                      </a:lnTo>
                      <a:lnTo>
                        <a:pt x="226" y="46"/>
                      </a:lnTo>
                      <a:lnTo>
                        <a:pt x="225" y="24"/>
                      </a:lnTo>
                      <a:lnTo>
                        <a:pt x="232" y="10"/>
                      </a:lnTo>
                      <a:lnTo>
                        <a:pt x="247" y="9"/>
                      </a:lnTo>
                      <a:lnTo>
                        <a:pt x="259" y="21"/>
                      </a:lnTo>
                      <a:lnTo>
                        <a:pt x="270" y="46"/>
                      </a:lnTo>
                      <a:lnTo>
                        <a:pt x="280" y="61"/>
                      </a:lnTo>
                      <a:lnTo>
                        <a:pt x="298" y="82"/>
                      </a:lnTo>
                      <a:lnTo>
                        <a:pt x="309" y="88"/>
                      </a:lnTo>
                      <a:lnTo>
                        <a:pt x="315" y="99"/>
                      </a:lnTo>
                      <a:lnTo>
                        <a:pt x="322" y="118"/>
                      </a:lnTo>
                      <a:lnTo>
                        <a:pt x="330" y="141"/>
                      </a:lnTo>
                      <a:lnTo>
                        <a:pt x="339" y="160"/>
                      </a:lnTo>
                      <a:lnTo>
                        <a:pt x="358" y="180"/>
                      </a:lnTo>
                      <a:lnTo>
                        <a:pt x="379" y="205"/>
                      </a:lnTo>
                      <a:lnTo>
                        <a:pt x="399" y="225"/>
                      </a:lnTo>
                      <a:lnTo>
                        <a:pt x="406" y="240"/>
                      </a:lnTo>
                      <a:lnTo>
                        <a:pt x="474" y="241"/>
                      </a:lnTo>
                      <a:lnTo>
                        <a:pt x="495" y="208"/>
                      </a:lnTo>
                      <a:lnTo>
                        <a:pt x="505" y="184"/>
                      </a:lnTo>
                      <a:lnTo>
                        <a:pt x="507" y="160"/>
                      </a:lnTo>
                      <a:lnTo>
                        <a:pt x="510" y="141"/>
                      </a:lnTo>
                      <a:lnTo>
                        <a:pt x="514" y="118"/>
                      </a:lnTo>
                      <a:lnTo>
                        <a:pt x="529" y="94"/>
                      </a:lnTo>
                      <a:lnTo>
                        <a:pt x="540" y="85"/>
                      </a:lnTo>
                      <a:lnTo>
                        <a:pt x="552" y="69"/>
                      </a:lnTo>
                      <a:lnTo>
                        <a:pt x="561" y="45"/>
                      </a:lnTo>
                      <a:lnTo>
                        <a:pt x="571" y="27"/>
                      </a:lnTo>
                      <a:lnTo>
                        <a:pt x="589" y="13"/>
                      </a:lnTo>
                      <a:lnTo>
                        <a:pt x="604" y="0"/>
                      </a:lnTo>
                      <a:lnTo>
                        <a:pt x="613" y="6"/>
                      </a:lnTo>
                      <a:lnTo>
                        <a:pt x="615" y="16"/>
                      </a:lnTo>
                      <a:lnTo>
                        <a:pt x="606" y="27"/>
                      </a:lnTo>
                      <a:lnTo>
                        <a:pt x="603" y="34"/>
                      </a:lnTo>
                      <a:lnTo>
                        <a:pt x="600" y="49"/>
                      </a:lnTo>
                      <a:lnTo>
                        <a:pt x="600" y="79"/>
                      </a:lnTo>
                      <a:lnTo>
                        <a:pt x="600" y="103"/>
                      </a:lnTo>
                      <a:lnTo>
                        <a:pt x="592" y="124"/>
                      </a:lnTo>
                      <a:lnTo>
                        <a:pt x="583" y="145"/>
                      </a:lnTo>
                      <a:lnTo>
                        <a:pt x="576" y="162"/>
                      </a:lnTo>
                      <a:lnTo>
                        <a:pt x="574" y="186"/>
                      </a:lnTo>
                      <a:lnTo>
                        <a:pt x="574" y="216"/>
                      </a:lnTo>
                      <a:lnTo>
                        <a:pt x="568" y="244"/>
                      </a:lnTo>
                      <a:lnTo>
                        <a:pt x="568" y="282"/>
                      </a:lnTo>
                      <a:lnTo>
                        <a:pt x="588" y="300"/>
                      </a:lnTo>
                      <a:lnTo>
                        <a:pt x="607" y="325"/>
                      </a:lnTo>
                      <a:lnTo>
                        <a:pt x="645" y="325"/>
                      </a:lnTo>
                      <a:lnTo>
                        <a:pt x="678" y="312"/>
                      </a:lnTo>
                      <a:lnTo>
                        <a:pt x="697" y="292"/>
                      </a:lnTo>
                      <a:lnTo>
                        <a:pt x="720" y="277"/>
                      </a:lnTo>
                      <a:lnTo>
                        <a:pt x="777" y="274"/>
                      </a:lnTo>
                      <a:lnTo>
                        <a:pt x="801" y="265"/>
                      </a:lnTo>
                      <a:lnTo>
                        <a:pt x="816" y="253"/>
                      </a:lnTo>
                      <a:lnTo>
                        <a:pt x="859" y="252"/>
                      </a:lnTo>
                      <a:lnTo>
                        <a:pt x="865" y="265"/>
                      </a:lnTo>
                      <a:lnTo>
                        <a:pt x="861" y="279"/>
                      </a:lnTo>
                      <a:lnTo>
                        <a:pt x="843" y="288"/>
                      </a:lnTo>
                      <a:lnTo>
                        <a:pt x="819" y="300"/>
                      </a:lnTo>
                      <a:lnTo>
                        <a:pt x="796" y="324"/>
                      </a:lnTo>
                      <a:lnTo>
                        <a:pt x="786" y="334"/>
                      </a:lnTo>
                      <a:lnTo>
                        <a:pt x="765" y="343"/>
                      </a:lnTo>
                      <a:lnTo>
                        <a:pt x="735" y="352"/>
                      </a:lnTo>
                      <a:lnTo>
                        <a:pt x="714" y="367"/>
                      </a:lnTo>
                      <a:lnTo>
                        <a:pt x="687" y="390"/>
                      </a:lnTo>
                      <a:lnTo>
                        <a:pt x="669" y="409"/>
                      </a:lnTo>
                      <a:lnTo>
                        <a:pt x="649" y="420"/>
                      </a:lnTo>
                      <a:lnTo>
                        <a:pt x="648" y="481"/>
                      </a:lnTo>
                      <a:lnTo>
                        <a:pt x="673" y="510"/>
                      </a:lnTo>
                      <a:lnTo>
                        <a:pt x="703" y="526"/>
                      </a:lnTo>
                      <a:lnTo>
                        <a:pt x="730" y="531"/>
                      </a:lnTo>
                      <a:lnTo>
                        <a:pt x="751" y="535"/>
                      </a:lnTo>
                      <a:lnTo>
                        <a:pt x="777" y="549"/>
                      </a:lnTo>
                      <a:lnTo>
                        <a:pt x="795" y="567"/>
                      </a:lnTo>
                      <a:lnTo>
                        <a:pt x="819" y="577"/>
                      </a:lnTo>
                      <a:lnTo>
                        <a:pt x="846" y="583"/>
                      </a:lnTo>
                      <a:lnTo>
                        <a:pt x="861" y="592"/>
                      </a:lnTo>
                      <a:lnTo>
                        <a:pt x="874" y="606"/>
                      </a:lnTo>
                      <a:lnTo>
                        <a:pt x="889" y="621"/>
                      </a:lnTo>
                      <a:lnTo>
                        <a:pt x="888" y="634"/>
                      </a:lnTo>
                      <a:lnTo>
                        <a:pt x="867" y="637"/>
                      </a:lnTo>
                      <a:lnTo>
                        <a:pt x="853" y="631"/>
                      </a:lnTo>
                      <a:lnTo>
                        <a:pt x="832" y="618"/>
                      </a:lnTo>
                      <a:lnTo>
                        <a:pt x="807" y="618"/>
                      </a:lnTo>
                      <a:lnTo>
                        <a:pt x="780" y="618"/>
                      </a:lnTo>
                      <a:lnTo>
                        <a:pt x="759" y="615"/>
                      </a:lnTo>
                      <a:lnTo>
                        <a:pt x="736" y="592"/>
                      </a:lnTo>
                      <a:lnTo>
                        <a:pt x="718" y="588"/>
                      </a:lnTo>
                      <a:lnTo>
                        <a:pt x="684" y="588"/>
                      </a:lnTo>
                      <a:lnTo>
                        <a:pt x="615" y="588"/>
                      </a:lnTo>
                      <a:lnTo>
                        <a:pt x="604" y="606"/>
                      </a:lnTo>
                      <a:lnTo>
                        <a:pt x="589" y="621"/>
                      </a:lnTo>
                      <a:lnTo>
                        <a:pt x="576" y="628"/>
                      </a:lnTo>
                      <a:lnTo>
                        <a:pt x="580" y="666"/>
                      </a:lnTo>
                      <a:lnTo>
                        <a:pt x="600" y="702"/>
                      </a:lnTo>
                      <a:lnTo>
                        <a:pt x="618" y="723"/>
                      </a:lnTo>
                      <a:lnTo>
                        <a:pt x="630" y="753"/>
                      </a:lnTo>
                      <a:lnTo>
                        <a:pt x="631" y="787"/>
                      </a:lnTo>
                      <a:lnTo>
                        <a:pt x="640" y="807"/>
                      </a:lnTo>
                      <a:lnTo>
                        <a:pt x="654" y="838"/>
                      </a:lnTo>
                      <a:lnTo>
                        <a:pt x="664" y="862"/>
                      </a:lnTo>
                      <a:lnTo>
                        <a:pt x="664" y="889"/>
                      </a:lnTo>
                      <a:lnTo>
                        <a:pt x="654" y="898"/>
                      </a:lnTo>
                      <a:lnTo>
                        <a:pt x="642" y="898"/>
                      </a:lnTo>
                      <a:lnTo>
                        <a:pt x="624" y="870"/>
                      </a:lnTo>
                      <a:lnTo>
                        <a:pt x="612" y="837"/>
                      </a:lnTo>
                      <a:lnTo>
                        <a:pt x="583" y="808"/>
                      </a:lnTo>
                      <a:lnTo>
                        <a:pt x="568" y="789"/>
                      </a:lnTo>
                      <a:lnTo>
                        <a:pt x="556" y="760"/>
                      </a:lnTo>
                      <a:lnTo>
                        <a:pt x="549" y="738"/>
                      </a:lnTo>
                      <a:lnTo>
                        <a:pt x="513" y="708"/>
                      </a:lnTo>
                      <a:lnTo>
                        <a:pt x="489" y="682"/>
                      </a:lnTo>
                      <a:lnTo>
                        <a:pt x="415" y="684"/>
                      </a:lnTo>
                      <a:lnTo>
                        <a:pt x="390" y="730"/>
                      </a:lnTo>
                      <a:lnTo>
                        <a:pt x="372" y="759"/>
                      </a:lnTo>
                      <a:lnTo>
                        <a:pt x="361" y="798"/>
                      </a:lnTo>
                      <a:lnTo>
                        <a:pt x="339" y="838"/>
                      </a:lnTo>
                      <a:lnTo>
                        <a:pt x="316" y="874"/>
                      </a:lnTo>
                      <a:lnTo>
                        <a:pt x="294" y="907"/>
                      </a:lnTo>
                      <a:lnTo>
                        <a:pt x="285" y="915"/>
                      </a:lnTo>
                      <a:lnTo>
                        <a:pt x="268" y="909"/>
                      </a:lnTo>
                      <a:lnTo>
                        <a:pt x="268" y="894"/>
                      </a:lnTo>
                      <a:lnTo>
                        <a:pt x="276" y="867"/>
                      </a:lnTo>
                      <a:lnTo>
                        <a:pt x="291" y="837"/>
                      </a:lnTo>
                      <a:lnTo>
                        <a:pt x="294" y="790"/>
                      </a:lnTo>
                      <a:lnTo>
                        <a:pt x="298" y="766"/>
                      </a:lnTo>
                      <a:lnTo>
                        <a:pt x="313" y="744"/>
                      </a:lnTo>
                      <a:lnTo>
                        <a:pt x="319" y="699"/>
                      </a:lnTo>
                      <a:lnTo>
                        <a:pt x="324" y="664"/>
                      </a:lnTo>
                      <a:lnTo>
                        <a:pt x="336" y="637"/>
                      </a:lnTo>
                      <a:lnTo>
                        <a:pt x="309" y="609"/>
                      </a:lnTo>
                      <a:lnTo>
                        <a:pt x="283" y="583"/>
                      </a:lnTo>
                      <a:lnTo>
                        <a:pt x="271" y="577"/>
                      </a:lnTo>
                      <a:lnTo>
                        <a:pt x="231" y="601"/>
                      </a:lnTo>
                      <a:lnTo>
                        <a:pt x="201" y="619"/>
                      </a:lnTo>
                      <a:lnTo>
                        <a:pt x="162" y="633"/>
                      </a:lnTo>
                      <a:lnTo>
                        <a:pt x="118" y="640"/>
                      </a:lnTo>
                      <a:lnTo>
                        <a:pt x="88" y="655"/>
                      </a:lnTo>
                      <a:lnTo>
                        <a:pt x="63" y="666"/>
                      </a:lnTo>
                      <a:lnTo>
                        <a:pt x="27" y="666"/>
                      </a:lnTo>
                      <a:lnTo>
                        <a:pt x="16" y="655"/>
                      </a:lnTo>
                      <a:lnTo>
                        <a:pt x="30" y="642"/>
                      </a:lnTo>
                      <a:lnTo>
                        <a:pt x="67" y="628"/>
                      </a:lnTo>
                      <a:lnTo>
                        <a:pt x="94" y="606"/>
                      </a:lnTo>
                      <a:lnTo>
                        <a:pt x="120" y="588"/>
                      </a:lnTo>
                      <a:lnTo>
                        <a:pt x="136" y="576"/>
                      </a:lnTo>
                      <a:lnTo>
                        <a:pt x="162" y="567"/>
                      </a:lnTo>
                      <a:lnTo>
                        <a:pt x="204" y="531"/>
                      </a:lnTo>
                      <a:lnTo>
                        <a:pt x="231" y="510"/>
                      </a:lnTo>
                      <a:lnTo>
                        <a:pt x="247" y="504"/>
                      </a:lnTo>
                      <a:lnTo>
                        <a:pt x="250" y="429"/>
                      </a:lnTo>
                      <a:lnTo>
                        <a:pt x="204" y="396"/>
                      </a:lnTo>
                      <a:lnTo>
                        <a:pt x="190" y="390"/>
                      </a:lnTo>
                      <a:lnTo>
                        <a:pt x="129" y="385"/>
                      </a:lnTo>
                      <a:lnTo>
                        <a:pt x="105" y="369"/>
                      </a:lnTo>
                      <a:lnTo>
                        <a:pt x="81" y="355"/>
                      </a:lnTo>
                      <a:lnTo>
                        <a:pt x="63" y="345"/>
                      </a:lnTo>
                      <a:lnTo>
                        <a:pt x="34" y="339"/>
                      </a:lnTo>
                      <a:lnTo>
                        <a:pt x="3" y="307"/>
                      </a:lnTo>
                      <a:lnTo>
                        <a:pt x="0" y="291"/>
                      </a:lnTo>
                      <a:lnTo>
                        <a:pt x="9" y="285"/>
                      </a:lnTo>
                      <a:lnTo>
                        <a:pt x="39" y="286"/>
                      </a:lnTo>
                      <a:lnTo>
                        <a:pt x="67" y="301"/>
                      </a:lnTo>
                      <a:lnTo>
                        <a:pt x="85" y="304"/>
                      </a:lnTo>
                      <a:lnTo>
                        <a:pt x="115" y="306"/>
                      </a:lnTo>
                      <a:lnTo>
                        <a:pt x="148" y="318"/>
                      </a:lnTo>
                      <a:lnTo>
                        <a:pt x="165" y="324"/>
                      </a:lnTo>
                      <a:lnTo>
                        <a:pt x="226" y="327"/>
                      </a:lnTo>
                      <a:lnTo>
                        <a:pt x="258" y="334"/>
                      </a:lnTo>
                      <a:lnTo>
                        <a:pt x="279" y="334"/>
                      </a:lnTo>
                    </a:path>
                  </a:pathLst>
                </a:custGeom>
                <a:solidFill>
                  <a:schemeClr val="hlink">
                    <a:alpha val="50000"/>
                  </a:schemeClr>
                </a:solidFill>
                <a:ln w="9525" cap="rnd">
                  <a:noFill/>
                  <a:round/>
                  <a:headEnd/>
                  <a:tailEnd/>
                </a:ln>
                <a:effectLst/>
              </p:spPr>
              <p:txBody>
                <a:bodyPr/>
                <a:lstStyle/>
                <a:p>
                  <a:endParaRPr lang="ru-RU" dirty="0"/>
                </a:p>
              </p:txBody>
            </p:sp>
            <p:sp>
              <p:nvSpPr>
                <p:cNvPr id="29712" name="Freeform 16"/>
                <p:cNvSpPr>
                  <a:spLocks/>
                </p:cNvSpPr>
                <p:nvPr/>
              </p:nvSpPr>
              <p:spPr bwMode="ltGray">
                <a:xfrm>
                  <a:off x="6" y="3160"/>
                  <a:ext cx="890" cy="916"/>
                </a:xfrm>
                <a:custGeom>
                  <a:avLst/>
                  <a:gdLst/>
                  <a:ahLst/>
                  <a:cxnLst>
                    <a:cxn ang="0">
                      <a:pos x="307" y="292"/>
                    </a:cxn>
                    <a:cxn ang="0">
                      <a:pos x="307" y="234"/>
                    </a:cxn>
                    <a:cxn ang="0">
                      <a:pos x="261" y="159"/>
                    </a:cxn>
                    <a:cxn ang="0">
                      <a:pos x="247" y="91"/>
                    </a:cxn>
                    <a:cxn ang="0">
                      <a:pos x="225" y="24"/>
                    </a:cxn>
                    <a:cxn ang="0">
                      <a:pos x="259" y="21"/>
                    </a:cxn>
                    <a:cxn ang="0">
                      <a:pos x="298" y="82"/>
                    </a:cxn>
                    <a:cxn ang="0">
                      <a:pos x="322" y="118"/>
                    </a:cxn>
                    <a:cxn ang="0">
                      <a:pos x="358" y="180"/>
                    </a:cxn>
                    <a:cxn ang="0">
                      <a:pos x="406" y="240"/>
                    </a:cxn>
                    <a:cxn ang="0">
                      <a:pos x="505" y="184"/>
                    </a:cxn>
                    <a:cxn ang="0">
                      <a:pos x="514" y="118"/>
                    </a:cxn>
                    <a:cxn ang="0">
                      <a:pos x="552" y="69"/>
                    </a:cxn>
                    <a:cxn ang="0">
                      <a:pos x="589" y="13"/>
                    </a:cxn>
                    <a:cxn ang="0">
                      <a:pos x="615" y="16"/>
                    </a:cxn>
                    <a:cxn ang="0">
                      <a:pos x="600" y="49"/>
                    </a:cxn>
                    <a:cxn ang="0">
                      <a:pos x="592" y="124"/>
                    </a:cxn>
                    <a:cxn ang="0">
                      <a:pos x="574" y="186"/>
                    </a:cxn>
                    <a:cxn ang="0">
                      <a:pos x="568" y="282"/>
                    </a:cxn>
                    <a:cxn ang="0">
                      <a:pos x="645" y="325"/>
                    </a:cxn>
                    <a:cxn ang="0">
                      <a:pos x="720" y="277"/>
                    </a:cxn>
                    <a:cxn ang="0">
                      <a:pos x="816" y="253"/>
                    </a:cxn>
                    <a:cxn ang="0">
                      <a:pos x="861" y="279"/>
                    </a:cxn>
                    <a:cxn ang="0">
                      <a:pos x="796" y="324"/>
                    </a:cxn>
                    <a:cxn ang="0">
                      <a:pos x="735" y="352"/>
                    </a:cxn>
                    <a:cxn ang="0">
                      <a:pos x="669" y="409"/>
                    </a:cxn>
                    <a:cxn ang="0">
                      <a:pos x="673" y="510"/>
                    </a:cxn>
                    <a:cxn ang="0">
                      <a:pos x="751" y="535"/>
                    </a:cxn>
                    <a:cxn ang="0">
                      <a:pos x="819" y="577"/>
                    </a:cxn>
                    <a:cxn ang="0">
                      <a:pos x="874" y="606"/>
                    </a:cxn>
                    <a:cxn ang="0">
                      <a:pos x="867" y="637"/>
                    </a:cxn>
                    <a:cxn ang="0">
                      <a:pos x="807" y="618"/>
                    </a:cxn>
                    <a:cxn ang="0">
                      <a:pos x="736" y="592"/>
                    </a:cxn>
                    <a:cxn ang="0">
                      <a:pos x="615" y="588"/>
                    </a:cxn>
                    <a:cxn ang="0">
                      <a:pos x="576" y="628"/>
                    </a:cxn>
                    <a:cxn ang="0">
                      <a:pos x="618" y="723"/>
                    </a:cxn>
                    <a:cxn ang="0">
                      <a:pos x="640" y="807"/>
                    </a:cxn>
                    <a:cxn ang="0">
                      <a:pos x="664" y="889"/>
                    </a:cxn>
                    <a:cxn ang="0">
                      <a:pos x="624" y="870"/>
                    </a:cxn>
                    <a:cxn ang="0">
                      <a:pos x="568" y="789"/>
                    </a:cxn>
                    <a:cxn ang="0">
                      <a:pos x="513" y="708"/>
                    </a:cxn>
                    <a:cxn ang="0">
                      <a:pos x="390" y="730"/>
                    </a:cxn>
                    <a:cxn ang="0">
                      <a:pos x="339" y="838"/>
                    </a:cxn>
                    <a:cxn ang="0">
                      <a:pos x="285" y="915"/>
                    </a:cxn>
                    <a:cxn ang="0">
                      <a:pos x="276" y="867"/>
                    </a:cxn>
                    <a:cxn ang="0">
                      <a:pos x="298" y="766"/>
                    </a:cxn>
                    <a:cxn ang="0">
                      <a:pos x="324" y="664"/>
                    </a:cxn>
                    <a:cxn ang="0">
                      <a:pos x="283" y="583"/>
                    </a:cxn>
                    <a:cxn ang="0">
                      <a:pos x="201" y="619"/>
                    </a:cxn>
                    <a:cxn ang="0">
                      <a:pos x="88" y="655"/>
                    </a:cxn>
                    <a:cxn ang="0">
                      <a:pos x="16" y="655"/>
                    </a:cxn>
                    <a:cxn ang="0">
                      <a:pos x="94" y="606"/>
                    </a:cxn>
                    <a:cxn ang="0">
                      <a:pos x="162" y="567"/>
                    </a:cxn>
                    <a:cxn ang="0">
                      <a:pos x="247" y="504"/>
                    </a:cxn>
                    <a:cxn ang="0">
                      <a:pos x="190" y="390"/>
                    </a:cxn>
                    <a:cxn ang="0">
                      <a:pos x="81" y="355"/>
                    </a:cxn>
                    <a:cxn ang="0">
                      <a:pos x="3" y="307"/>
                    </a:cxn>
                    <a:cxn ang="0">
                      <a:pos x="39" y="286"/>
                    </a:cxn>
                    <a:cxn ang="0">
                      <a:pos x="115" y="306"/>
                    </a:cxn>
                    <a:cxn ang="0">
                      <a:pos x="226" y="327"/>
                    </a:cxn>
                  </a:cxnLst>
                  <a:rect l="0" t="0" r="r" b="b"/>
                  <a:pathLst>
                    <a:path w="890" h="916">
                      <a:moveTo>
                        <a:pt x="279" y="334"/>
                      </a:moveTo>
                      <a:lnTo>
                        <a:pt x="292" y="312"/>
                      </a:lnTo>
                      <a:lnTo>
                        <a:pt x="307" y="292"/>
                      </a:lnTo>
                      <a:lnTo>
                        <a:pt x="324" y="276"/>
                      </a:lnTo>
                      <a:lnTo>
                        <a:pt x="313" y="255"/>
                      </a:lnTo>
                      <a:lnTo>
                        <a:pt x="307" y="234"/>
                      </a:lnTo>
                      <a:lnTo>
                        <a:pt x="288" y="202"/>
                      </a:lnTo>
                      <a:lnTo>
                        <a:pt x="274" y="181"/>
                      </a:lnTo>
                      <a:lnTo>
                        <a:pt x="261" y="159"/>
                      </a:lnTo>
                      <a:lnTo>
                        <a:pt x="256" y="139"/>
                      </a:lnTo>
                      <a:lnTo>
                        <a:pt x="256" y="118"/>
                      </a:lnTo>
                      <a:lnTo>
                        <a:pt x="247" y="91"/>
                      </a:lnTo>
                      <a:lnTo>
                        <a:pt x="237" y="70"/>
                      </a:lnTo>
                      <a:lnTo>
                        <a:pt x="226" y="46"/>
                      </a:lnTo>
                      <a:lnTo>
                        <a:pt x="225" y="24"/>
                      </a:lnTo>
                      <a:lnTo>
                        <a:pt x="232" y="10"/>
                      </a:lnTo>
                      <a:lnTo>
                        <a:pt x="247" y="9"/>
                      </a:lnTo>
                      <a:lnTo>
                        <a:pt x="259" y="21"/>
                      </a:lnTo>
                      <a:lnTo>
                        <a:pt x="270" y="46"/>
                      </a:lnTo>
                      <a:lnTo>
                        <a:pt x="280" y="61"/>
                      </a:lnTo>
                      <a:lnTo>
                        <a:pt x="298" y="82"/>
                      </a:lnTo>
                      <a:lnTo>
                        <a:pt x="309" y="88"/>
                      </a:lnTo>
                      <a:lnTo>
                        <a:pt x="315" y="99"/>
                      </a:lnTo>
                      <a:lnTo>
                        <a:pt x="322" y="118"/>
                      </a:lnTo>
                      <a:lnTo>
                        <a:pt x="330" y="141"/>
                      </a:lnTo>
                      <a:lnTo>
                        <a:pt x="339" y="160"/>
                      </a:lnTo>
                      <a:lnTo>
                        <a:pt x="358" y="180"/>
                      </a:lnTo>
                      <a:lnTo>
                        <a:pt x="379" y="205"/>
                      </a:lnTo>
                      <a:lnTo>
                        <a:pt x="399" y="225"/>
                      </a:lnTo>
                      <a:lnTo>
                        <a:pt x="406" y="240"/>
                      </a:lnTo>
                      <a:lnTo>
                        <a:pt x="474" y="241"/>
                      </a:lnTo>
                      <a:lnTo>
                        <a:pt x="495" y="208"/>
                      </a:lnTo>
                      <a:lnTo>
                        <a:pt x="505" y="184"/>
                      </a:lnTo>
                      <a:lnTo>
                        <a:pt x="507" y="160"/>
                      </a:lnTo>
                      <a:lnTo>
                        <a:pt x="510" y="141"/>
                      </a:lnTo>
                      <a:lnTo>
                        <a:pt x="514" y="118"/>
                      </a:lnTo>
                      <a:lnTo>
                        <a:pt x="529" y="94"/>
                      </a:lnTo>
                      <a:lnTo>
                        <a:pt x="540" y="85"/>
                      </a:lnTo>
                      <a:lnTo>
                        <a:pt x="552" y="69"/>
                      </a:lnTo>
                      <a:lnTo>
                        <a:pt x="561" y="45"/>
                      </a:lnTo>
                      <a:lnTo>
                        <a:pt x="571" y="27"/>
                      </a:lnTo>
                      <a:lnTo>
                        <a:pt x="589" y="13"/>
                      </a:lnTo>
                      <a:lnTo>
                        <a:pt x="604" y="0"/>
                      </a:lnTo>
                      <a:lnTo>
                        <a:pt x="613" y="6"/>
                      </a:lnTo>
                      <a:lnTo>
                        <a:pt x="615" y="16"/>
                      </a:lnTo>
                      <a:lnTo>
                        <a:pt x="606" y="27"/>
                      </a:lnTo>
                      <a:lnTo>
                        <a:pt x="603" y="34"/>
                      </a:lnTo>
                      <a:lnTo>
                        <a:pt x="600" y="49"/>
                      </a:lnTo>
                      <a:lnTo>
                        <a:pt x="600" y="79"/>
                      </a:lnTo>
                      <a:lnTo>
                        <a:pt x="600" y="103"/>
                      </a:lnTo>
                      <a:lnTo>
                        <a:pt x="592" y="124"/>
                      </a:lnTo>
                      <a:lnTo>
                        <a:pt x="583" y="145"/>
                      </a:lnTo>
                      <a:lnTo>
                        <a:pt x="576" y="162"/>
                      </a:lnTo>
                      <a:lnTo>
                        <a:pt x="574" y="186"/>
                      </a:lnTo>
                      <a:lnTo>
                        <a:pt x="574" y="216"/>
                      </a:lnTo>
                      <a:lnTo>
                        <a:pt x="568" y="244"/>
                      </a:lnTo>
                      <a:lnTo>
                        <a:pt x="568" y="282"/>
                      </a:lnTo>
                      <a:lnTo>
                        <a:pt x="588" y="300"/>
                      </a:lnTo>
                      <a:lnTo>
                        <a:pt x="607" y="325"/>
                      </a:lnTo>
                      <a:lnTo>
                        <a:pt x="645" y="325"/>
                      </a:lnTo>
                      <a:lnTo>
                        <a:pt x="678" y="312"/>
                      </a:lnTo>
                      <a:lnTo>
                        <a:pt x="697" y="292"/>
                      </a:lnTo>
                      <a:lnTo>
                        <a:pt x="720" y="277"/>
                      </a:lnTo>
                      <a:lnTo>
                        <a:pt x="777" y="274"/>
                      </a:lnTo>
                      <a:lnTo>
                        <a:pt x="801" y="265"/>
                      </a:lnTo>
                      <a:lnTo>
                        <a:pt x="816" y="253"/>
                      </a:lnTo>
                      <a:lnTo>
                        <a:pt x="859" y="252"/>
                      </a:lnTo>
                      <a:lnTo>
                        <a:pt x="865" y="265"/>
                      </a:lnTo>
                      <a:lnTo>
                        <a:pt x="861" y="279"/>
                      </a:lnTo>
                      <a:lnTo>
                        <a:pt x="843" y="288"/>
                      </a:lnTo>
                      <a:lnTo>
                        <a:pt x="819" y="300"/>
                      </a:lnTo>
                      <a:lnTo>
                        <a:pt x="796" y="324"/>
                      </a:lnTo>
                      <a:lnTo>
                        <a:pt x="786" y="334"/>
                      </a:lnTo>
                      <a:lnTo>
                        <a:pt x="765" y="343"/>
                      </a:lnTo>
                      <a:lnTo>
                        <a:pt x="735" y="352"/>
                      </a:lnTo>
                      <a:lnTo>
                        <a:pt x="714" y="367"/>
                      </a:lnTo>
                      <a:lnTo>
                        <a:pt x="687" y="390"/>
                      </a:lnTo>
                      <a:lnTo>
                        <a:pt x="669" y="409"/>
                      </a:lnTo>
                      <a:lnTo>
                        <a:pt x="649" y="420"/>
                      </a:lnTo>
                      <a:lnTo>
                        <a:pt x="648" y="481"/>
                      </a:lnTo>
                      <a:lnTo>
                        <a:pt x="673" y="510"/>
                      </a:lnTo>
                      <a:lnTo>
                        <a:pt x="703" y="526"/>
                      </a:lnTo>
                      <a:lnTo>
                        <a:pt x="730" y="531"/>
                      </a:lnTo>
                      <a:lnTo>
                        <a:pt x="751" y="535"/>
                      </a:lnTo>
                      <a:lnTo>
                        <a:pt x="777" y="549"/>
                      </a:lnTo>
                      <a:lnTo>
                        <a:pt x="795" y="567"/>
                      </a:lnTo>
                      <a:lnTo>
                        <a:pt x="819" y="577"/>
                      </a:lnTo>
                      <a:lnTo>
                        <a:pt x="846" y="583"/>
                      </a:lnTo>
                      <a:lnTo>
                        <a:pt x="861" y="592"/>
                      </a:lnTo>
                      <a:lnTo>
                        <a:pt x="874" y="606"/>
                      </a:lnTo>
                      <a:lnTo>
                        <a:pt x="889" y="621"/>
                      </a:lnTo>
                      <a:lnTo>
                        <a:pt x="888" y="634"/>
                      </a:lnTo>
                      <a:lnTo>
                        <a:pt x="867" y="637"/>
                      </a:lnTo>
                      <a:lnTo>
                        <a:pt x="853" y="631"/>
                      </a:lnTo>
                      <a:lnTo>
                        <a:pt x="832" y="618"/>
                      </a:lnTo>
                      <a:lnTo>
                        <a:pt x="807" y="618"/>
                      </a:lnTo>
                      <a:lnTo>
                        <a:pt x="780" y="618"/>
                      </a:lnTo>
                      <a:lnTo>
                        <a:pt x="759" y="615"/>
                      </a:lnTo>
                      <a:lnTo>
                        <a:pt x="736" y="592"/>
                      </a:lnTo>
                      <a:lnTo>
                        <a:pt x="718" y="588"/>
                      </a:lnTo>
                      <a:lnTo>
                        <a:pt x="684" y="588"/>
                      </a:lnTo>
                      <a:lnTo>
                        <a:pt x="615" y="588"/>
                      </a:lnTo>
                      <a:lnTo>
                        <a:pt x="604" y="606"/>
                      </a:lnTo>
                      <a:lnTo>
                        <a:pt x="589" y="621"/>
                      </a:lnTo>
                      <a:lnTo>
                        <a:pt x="576" y="628"/>
                      </a:lnTo>
                      <a:lnTo>
                        <a:pt x="580" y="666"/>
                      </a:lnTo>
                      <a:lnTo>
                        <a:pt x="600" y="702"/>
                      </a:lnTo>
                      <a:lnTo>
                        <a:pt x="618" y="723"/>
                      </a:lnTo>
                      <a:lnTo>
                        <a:pt x="630" y="753"/>
                      </a:lnTo>
                      <a:lnTo>
                        <a:pt x="631" y="787"/>
                      </a:lnTo>
                      <a:lnTo>
                        <a:pt x="640" y="807"/>
                      </a:lnTo>
                      <a:lnTo>
                        <a:pt x="654" y="838"/>
                      </a:lnTo>
                      <a:lnTo>
                        <a:pt x="664" y="862"/>
                      </a:lnTo>
                      <a:lnTo>
                        <a:pt x="664" y="889"/>
                      </a:lnTo>
                      <a:lnTo>
                        <a:pt x="654" y="898"/>
                      </a:lnTo>
                      <a:lnTo>
                        <a:pt x="642" y="898"/>
                      </a:lnTo>
                      <a:lnTo>
                        <a:pt x="624" y="870"/>
                      </a:lnTo>
                      <a:lnTo>
                        <a:pt x="612" y="837"/>
                      </a:lnTo>
                      <a:lnTo>
                        <a:pt x="583" y="808"/>
                      </a:lnTo>
                      <a:lnTo>
                        <a:pt x="568" y="789"/>
                      </a:lnTo>
                      <a:lnTo>
                        <a:pt x="556" y="760"/>
                      </a:lnTo>
                      <a:lnTo>
                        <a:pt x="549" y="738"/>
                      </a:lnTo>
                      <a:lnTo>
                        <a:pt x="513" y="708"/>
                      </a:lnTo>
                      <a:lnTo>
                        <a:pt x="489" y="682"/>
                      </a:lnTo>
                      <a:lnTo>
                        <a:pt x="415" y="684"/>
                      </a:lnTo>
                      <a:lnTo>
                        <a:pt x="390" y="730"/>
                      </a:lnTo>
                      <a:lnTo>
                        <a:pt x="372" y="759"/>
                      </a:lnTo>
                      <a:lnTo>
                        <a:pt x="361" y="798"/>
                      </a:lnTo>
                      <a:lnTo>
                        <a:pt x="339" y="838"/>
                      </a:lnTo>
                      <a:lnTo>
                        <a:pt x="316" y="874"/>
                      </a:lnTo>
                      <a:lnTo>
                        <a:pt x="294" y="907"/>
                      </a:lnTo>
                      <a:lnTo>
                        <a:pt x="285" y="915"/>
                      </a:lnTo>
                      <a:lnTo>
                        <a:pt x="268" y="909"/>
                      </a:lnTo>
                      <a:lnTo>
                        <a:pt x="268" y="894"/>
                      </a:lnTo>
                      <a:lnTo>
                        <a:pt x="276" y="867"/>
                      </a:lnTo>
                      <a:lnTo>
                        <a:pt x="291" y="837"/>
                      </a:lnTo>
                      <a:lnTo>
                        <a:pt x="294" y="790"/>
                      </a:lnTo>
                      <a:lnTo>
                        <a:pt x="298" y="766"/>
                      </a:lnTo>
                      <a:lnTo>
                        <a:pt x="313" y="744"/>
                      </a:lnTo>
                      <a:lnTo>
                        <a:pt x="319" y="699"/>
                      </a:lnTo>
                      <a:lnTo>
                        <a:pt x="324" y="664"/>
                      </a:lnTo>
                      <a:lnTo>
                        <a:pt x="336" y="637"/>
                      </a:lnTo>
                      <a:lnTo>
                        <a:pt x="309" y="609"/>
                      </a:lnTo>
                      <a:lnTo>
                        <a:pt x="283" y="583"/>
                      </a:lnTo>
                      <a:lnTo>
                        <a:pt x="271" y="577"/>
                      </a:lnTo>
                      <a:lnTo>
                        <a:pt x="231" y="601"/>
                      </a:lnTo>
                      <a:lnTo>
                        <a:pt x="201" y="619"/>
                      </a:lnTo>
                      <a:lnTo>
                        <a:pt x="162" y="633"/>
                      </a:lnTo>
                      <a:lnTo>
                        <a:pt x="118" y="640"/>
                      </a:lnTo>
                      <a:lnTo>
                        <a:pt x="88" y="655"/>
                      </a:lnTo>
                      <a:lnTo>
                        <a:pt x="63" y="666"/>
                      </a:lnTo>
                      <a:lnTo>
                        <a:pt x="27" y="666"/>
                      </a:lnTo>
                      <a:lnTo>
                        <a:pt x="16" y="655"/>
                      </a:lnTo>
                      <a:lnTo>
                        <a:pt x="30" y="642"/>
                      </a:lnTo>
                      <a:lnTo>
                        <a:pt x="67" y="628"/>
                      </a:lnTo>
                      <a:lnTo>
                        <a:pt x="94" y="606"/>
                      </a:lnTo>
                      <a:lnTo>
                        <a:pt x="120" y="588"/>
                      </a:lnTo>
                      <a:lnTo>
                        <a:pt x="136" y="576"/>
                      </a:lnTo>
                      <a:lnTo>
                        <a:pt x="162" y="567"/>
                      </a:lnTo>
                      <a:lnTo>
                        <a:pt x="204" y="531"/>
                      </a:lnTo>
                      <a:lnTo>
                        <a:pt x="231" y="510"/>
                      </a:lnTo>
                      <a:lnTo>
                        <a:pt x="247" y="504"/>
                      </a:lnTo>
                      <a:lnTo>
                        <a:pt x="250" y="429"/>
                      </a:lnTo>
                      <a:lnTo>
                        <a:pt x="204" y="396"/>
                      </a:lnTo>
                      <a:lnTo>
                        <a:pt x="190" y="390"/>
                      </a:lnTo>
                      <a:lnTo>
                        <a:pt x="129" y="385"/>
                      </a:lnTo>
                      <a:lnTo>
                        <a:pt x="105" y="369"/>
                      </a:lnTo>
                      <a:lnTo>
                        <a:pt x="81" y="355"/>
                      </a:lnTo>
                      <a:lnTo>
                        <a:pt x="63" y="345"/>
                      </a:lnTo>
                      <a:lnTo>
                        <a:pt x="34" y="339"/>
                      </a:lnTo>
                      <a:lnTo>
                        <a:pt x="3" y="307"/>
                      </a:lnTo>
                      <a:lnTo>
                        <a:pt x="0" y="291"/>
                      </a:lnTo>
                      <a:lnTo>
                        <a:pt x="9" y="285"/>
                      </a:lnTo>
                      <a:lnTo>
                        <a:pt x="39" y="286"/>
                      </a:lnTo>
                      <a:lnTo>
                        <a:pt x="67" y="301"/>
                      </a:lnTo>
                      <a:lnTo>
                        <a:pt x="85" y="304"/>
                      </a:lnTo>
                      <a:lnTo>
                        <a:pt x="115" y="306"/>
                      </a:lnTo>
                      <a:lnTo>
                        <a:pt x="148" y="318"/>
                      </a:lnTo>
                      <a:lnTo>
                        <a:pt x="165" y="324"/>
                      </a:lnTo>
                      <a:lnTo>
                        <a:pt x="226" y="327"/>
                      </a:lnTo>
                      <a:lnTo>
                        <a:pt x="258" y="334"/>
                      </a:lnTo>
                      <a:lnTo>
                        <a:pt x="279" y="334"/>
                      </a:lnTo>
                    </a:path>
                  </a:pathLst>
                </a:custGeom>
                <a:solidFill>
                  <a:schemeClr val="hlink">
                    <a:alpha val="50000"/>
                  </a:schemeClr>
                </a:solidFill>
                <a:ln w="9525" cap="rnd">
                  <a:noFill/>
                  <a:round/>
                  <a:headEnd/>
                  <a:tailEnd/>
                </a:ln>
                <a:effectLst/>
              </p:spPr>
              <p:txBody>
                <a:bodyPr/>
                <a:lstStyle/>
                <a:p>
                  <a:endParaRPr lang="ru-RU" dirty="0"/>
                </a:p>
              </p:txBody>
            </p:sp>
          </p:grpSp>
        </p:grpSp>
      </p:grpSp>
      <p:sp>
        <p:nvSpPr>
          <p:cNvPr id="29713" name="Rectangle 17"/>
          <p:cNvSpPr>
            <a:spLocks noGrp="1" noChangeArrowheads="1"/>
          </p:cNvSpPr>
          <p:nvPr>
            <p:ph type="ctrTitle"/>
          </p:nvPr>
        </p:nvSpPr>
        <p:spPr>
          <a:xfrm>
            <a:off x="1652588" y="1806575"/>
            <a:ext cx="7391400" cy="1143000"/>
          </a:xfrm>
        </p:spPr>
        <p:txBody>
          <a:bodyPr/>
          <a:lstStyle>
            <a:lvl1pPr>
              <a:defRPr/>
            </a:lvl1pPr>
          </a:lstStyle>
          <a:p>
            <a:r>
              <a:rPr lang="ru-RU" smtClean="0"/>
              <a:t>Образец заголовка</a:t>
            </a:r>
            <a:endParaRPr lang="ru-RU"/>
          </a:p>
        </p:txBody>
      </p:sp>
      <p:sp>
        <p:nvSpPr>
          <p:cNvPr id="29714" name="Rectangle 18"/>
          <p:cNvSpPr>
            <a:spLocks noGrp="1" noChangeArrowheads="1"/>
          </p:cNvSpPr>
          <p:nvPr>
            <p:ph type="subTitle" idx="1"/>
          </p:nvPr>
        </p:nvSpPr>
        <p:spPr>
          <a:xfrm>
            <a:off x="2590800" y="3559175"/>
            <a:ext cx="6400800" cy="1752600"/>
          </a:xfrm>
        </p:spPr>
        <p:txBody>
          <a:bodyPr/>
          <a:lstStyle>
            <a:lvl1pPr marL="0" indent="0">
              <a:buFont typeface="Wingdings" pitchFamily="2" charset="2"/>
              <a:buNone/>
              <a:defRPr/>
            </a:lvl1pPr>
          </a:lstStyle>
          <a:p>
            <a:r>
              <a:rPr lang="ru-RU" smtClean="0"/>
              <a:t>Образец подзаголовка</a:t>
            </a:r>
            <a:endParaRPr lang="ru-RU"/>
          </a:p>
        </p:txBody>
      </p:sp>
      <p:sp>
        <p:nvSpPr>
          <p:cNvPr id="29715" name="Rectangle 19"/>
          <p:cNvSpPr>
            <a:spLocks noGrp="1" noChangeArrowheads="1"/>
          </p:cNvSpPr>
          <p:nvPr>
            <p:ph type="dt" sz="half" idx="2"/>
          </p:nvPr>
        </p:nvSpPr>
        <p:spPr>
          <a:xfrm>
            <a:off x="1524000" y="6350000"/>
            <a:ext cx="1724025" cy="457200"/>
          </a:xfrm>
        </p:spPr>
        <p:txBody>
          <a:bodyPr anchor="b"/>
          <a:lstStyle>
            <a:lvl1pPr>
              <a:defRPr/>
            </a:lvl1pPr>
          </a:lstStyle>
          <a:p>
            <a:fld id="{CA434DC2-2D59-4EBC-9C71-73639EB3FA0F}" type="datetimeFigureOut">
              <a:rPr lang="ru-RU" smtClean="0"/>
              <a:pPr/>
              <a:t>19.04.2015</a:t>
            </a:fld>
            <a:endParaRPr lang="ru-RU" dirty="0"/>
          </a:p>
        </p:txBody>
      </p:sp>
      <p:sp>
        <p:nvSpPr>
          <p:cNvPr id="29716" name="Rectangle 20"/>
          <p:cNvSpPr>
            <a:spLocks noGrp="1" noChangeArrowheads="1"/>
          </p:cNvSpPr>
          <p:nvPr>
            <p:ph type="ftr" sz="quarter" idx="3"/>
          </p:nvPr>
        </p:nvSpPr>
        <p:spPr>
          <a:xfrm>
            <a:off x="3643313" y="6350000"/>
            <a:ext cx="3449637" cy="457200"/>
          </a:xfrm>
        </p:spPr>
        <p:txBody>
          <a:bodyPr anchor="b"/>
          <a:lstStyle>
            <a:lvl1pPr>
              <a:defRPr/>
            </a:lvl1pPr>
          </a:lstStyle>
          <a:p>
            <a:endParaRPr lang="ru-RU" dirty="0"/>
          </a:p>
        </p:txBody>
      </p:sp>
      <p:sp>
        <p:nvSpPr>
          <p:cNvPr id="29717" name="Rectangle 21"/>
          <p:cNvSpPr>
            <a:spLocks noGrp="1" noChangeArrowheads="1"/>
          </p:cNvSpPr>
          <p:nvPr>
            <p:ph type="sldNum" sz="quarter" idx="4"/>
          </p:nvPr>
        </p:nvSpPr>
        <p:spPr>
          <a:xfrm>
            <a:off x="7391400" y="6350000"/>
            <a:ext cx="1724025" cy="457200"/>
          </a:xfrm>
        </p:spPr>
        <p:txBody>
          <a:bodyPr anchor="b"/>
          <a:lstStyle>
            <a:lvl1pPr>
              <a:defRPr/>
            </a:lvl1pPr>
          </a:lstStyle>
          <a:p>
            <a:fld id="{9916D3F3-B07B-4DA7-84B4-672F20318F99}" type="slidenum">
              <a:rPr lang="ru-RU" smtClean="0"/>
              <a:pPr/>
              <a:t>‹#›</a:t>
            </a:fld>
            <a:endParaRPr lang="ru-RU" dirty="0"/>
          </a:p>
        </p:txBody>
      </p:sp>
    </p:spTree>
  </p:cSld>
  <p:clrMapOvr>
    <a:masterClrMapping/>
  </p:clrMapOvr>
  <p:transition spd="slow" advClick="0" advTm="13000">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CA434DC2-2D59-4EBC-9C71-73639EB3FA0F}" type="datetimeFigureOut">
              <a:rPr lang="ru-RU" smtClean="0"/>
              <a:pPr/>
              <a:t>19.04.2015</a:t>
            </a:fld>
            <a:endParaRPr lang="ru-RU" dirty="0"/>
          </a:p>
        </p:txBody>
      </p:sp>
      <p:sp>
        <p:nvSpPr>
          <p:cNvPr id="5" name="Нижний колонтитул 4"/>
          <p:cNvSpPr>
            <a:spLocks noGrp="1"/>
          </p:cNvSpPr>
          <p:nvPr>
            <p:ph type="ftr" sz="quarter" idx="11"/>
          </p:nvPr>
        </p:nvSpPr>
        <p:spPr/>
        <p:txBody>
          <a:bodyPr/>
          <a:lstStyle>
            <a:lvl1pPr>
              <a:defRPr/>
            </a:lvl1pPr>
          </a:lstStyle>
          <a:p>
            <a:endParaRPr lang="ru-RU" dirty="0"/>
          </a:p>
        </p:txBody>
      </p:sp>
      <p:sp>
        <p:nvSpPr>
          <p:cNvPr id="6" name="Номер слайда 5"/>
          <p:cNvSpPr>
            <a:spLocks noGrp="1"/>
          </p:cNvSpPr>
          <p:nvPr>
            <p:ph type="sldNum" sz="quarter" idx="12"/>
          </p:nvPr>
        </p:nvSpPr>
        <p:spPr/>
        <p:txBody>
          <a:bodyPr/>
          <a:lstStyle>
            <a:lvl1pPr>
              <a:defRPr/>
            </a:lvl1pPr>
          </a:lstStyle>
          <a:p>
            <a:fld id="{9916D3F3-B07B-4DA7-84B4-672F20318F99}" type="slidenum">
              <a:rPr lang="ru-RU" smtClean="0"/>
              <a:pPr/>
              <a:t>‹#›</a:t>
            </a:fld>
            <a:endParaRPr lang="ru-RU" dirty="0"/>
          </a:p>
        </p:txBody>
      </p:sp>
    </p:spTree>
  </p:cSld>
  <p:clrMapOvr>
    <a:masterClrMapping/>
  </p:clrMapOvr>
  <p:transition spd="slow" advClick="0" advTm="13000">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199313" y="304800"/>
            <a:ext cx="1906587" cy="57912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479550" y="304800"/>
            <a:ext cx="5567363" cy="57912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CA434DC2-2D59-4EBC-9C71-73639EB3FA0F}" type="datetimeFigureOut">
              <a:rPr lang="ru-RU" smtClean="0"/>
              <a:pPr/>
              <a:t>19.04.2015</a:t>
            </a:fld>
            <a:endParaRPr lang="ru-RU" dirty="0"/>
          </a:p>
        </p:txBody>
      </p:sp>
      <p:sp>
        <p:nvSpPr>
          <p:cNvPr id="5" name="Нижний колонтитул 4"/>
          <p:cNvSpPr>
            <a:spLocks noGrp="1"/>
          </p:cNvSpPr>
          <p:nvPr>
            <p:ph type="ftr" sz="quarter" idx="11"/>
          </p:nvPr>
        </p:nvSpPr>
        <p:spPr/>
        <p:txBody>
          <a:bodyPr/>
          <a:lstStyle>
            <a:lvl1pPr>
              <a:defRPr/>
            </a:lvl1pPr>
          </a:lstStyle>
          <a:p>
            <a:endParaRPr lang="ru-RU" dirty="0"/>
          </a:p>
        </p:txBody>
      </p:sp>
      <p:sp>
        <p:nvSpPr>
          <p:cNvPr id="6" name="Номер слайда 5"/>
          <p:cNvSpPr>
            <a:spLocks noGrp="1"/>
          </p:cNvSpPr>
          <p:nvPr>
            <p:ph type="sldNum" sz="quarter" idx="12"/>
          </p:nvPr>
        </p:nvSpPr>
        <p:spPr/>
        <p:txBody>
          <a:bodyPr/>
          <a:lstStyle>
            <a:lvl1pPr>
              <a:defRPr/>
            </a:lvl1pPr>
          </a:lstStyle>
          <a:p>
            <a:fld id="{9916D3F3-B07B-4DA7-84B4-672F20318F99}" type="slidenum">
              <a:rPr lang="ru-RU" smtClean="0"/>
              <a:pPr/>
              <a:t>‹#›</a:t>
            </a:fld>
            <a:endParaRPr lang="ru-RU" dirty="0"/>
          </a:p>
        </p:txBody>
      </p:sp>
    </p:spTree>
  </p:cSld>
  <p:clrMapOvr>
    <a:masterClrMapping/>
  </p:clrMapOvr>
  <p:transition spd="slow" advClick="0" advTm="13000">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2"/>
          <p:cNvSpPr>
            <a:spLocks noGrp="1"/>
          </p:cNvSpPr>
          <p:nvPr>
            <p:ph type="dt" sz="half" idx="10"/>
          </p:nvPr>
        </p:nvSpPr>
        <p:spPr>
          <a:xfrm>
            <a:off x="457200" y="6245225"/>
            <a:ext cx="2133600" cy="476250"/>
          </a:xfrm>
        </p:spPr>
        <p:txBody>
          <a:bodyPr/>
          <a:lstStyle>
            <a:lvl1pPr>
              <a:defRPr/>
            </a:lvl1pPr>
          </a:lstStyle>
          <a:p>
            <a:endParaRPr lang="ru-RU"/>
          </a:p>
        </p:txBody>
      </p:sp>
      <p:sp>
        <p:nvSpPr>
          <p:cNvPr id="4" name="Нижний колонтитул 3"/>
          <p:cNvSpPr>
            <a:spLocks noGrp="1"/>
          </p:cNvSpPr>
          <p:nvPr>
            <p:ph type="ftr" sz="quarter" idx="11"/>
          </p:nvPr>
        </p:nvSpPr>
        <p:spPr>
          <a:xfrm>
            <a:off x="3124200" y="6245225"/>
            <a:ext cx="2895600" cy="476250"/>
          </a:xfrm>
        </p:spPr>
        <p:txBody>
          <a:bodyPr/>
          <a:lstStyle>
            <a:lvl1pPr>
              <a:defRPr/>
            </a:lvl1pPr>
          </a:lstStyle>
          <a:p>
            <a:endParaRPr lang="ru-RU"/>
          </a:p>
        </p:txBody>
      </p:sp>
      <p:sp>
        <p:nvSpPr>
          <p:cNvPr id="5" name="Номер слайда 4"/>
          <p:cNvSpPr>
            <a:spLocks noGrp="1"/>
          </p:cNvSpPr>
          <p:nvPr>
            <p:ph type="sldNum" sz="quarter" idx="12"/>
          </p:nvPr>
        </p:nvSpPr>
        <p:spPr>
          <a:xfrm>
            <a:off x="6553200" y="6245225"/>
            <a:ext cx="2133600" cy="476250"/>
          </a:xfrm>
        </p:spPr>
        <p:txBody>
          <a:bodyPr/>
          <a:lstStyle>
            <a:lvl1pPr>
              <a:defRPr/>
            </a:lvl1pPr>
          </a:lstStyle>
          <a:p>
            <a:fld id="{8F53A7B2-495C-4938-849F-ADCF3A006B82}" type="slidenum">
              <a:rPr lang="ru-RU"/>
              <a:pPr/>
              <a:t>‹#›</a:t>
            </a:fld>
            <a:endParaRPr lang="ru-RU"/>
          </a:p>
        </p:txBody>
      </p:sp>
    </p:spTree>
  </p:cSld>
  <p:clrMapOvr>
    <a:masterClrMapping/>
  </p:clrMapOvr>
  <p:transition spd="slow" advClick="0" advTm="13000">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6413"/>
            <a:chOff x="0" y="0"/>
            <a:chExt cx="5760" cy="4319"/>
          </a:xfrm>
        </p:grpSpPr>
        <p:sp>
          <p:nvSpPr>
            <p:cNvPr id="7782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endParaRPr lang="ru-RU"/>
            </a:p>
          </p:txBody>
        </p:sp>
        <p:sp>
          <p:nvSpPr>
            <p:cNvPr id="7782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endParaRPr lang="ru-RU"/>
            </a:p>
          </p:txBody>
        </p:sp>
        <p:sp>
          <p:nvSpPr>
            <p:cNvPr id="7782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endParaRPr lang="ru-RU"/>
            </a:p>
          </p:txBody>
        </p:sp>
        <p:sp>
          <p:nvSpPr>
            <p:cNvPr id="77830"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endParaRPr lang="ru-RU"/>
            </a:p>
          </p:txBody>
        </p:sp>
        <p:sp>
          <p:nvSpPr>
            <p:cNvPr id="7783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endParaRPr lang="ru-RU"/>
            </a:p>
          </p:txBody>
        </p:sp>
        <p:sp>
          <p:nvSpPr>
            <p:cNvPr id="77832"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endParaRPr lang="ru-RU"/>
            </a:p>
          </p:txBody>
        </p:sp>
        <p:sp>
          <p:nvSpPr>
            <p:cNvPr id="77833"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endParaRPr lang="ru-RU"/>
            </a:p>
          </p:txBody>
        </p:sp>
        <p:sp>
          <p:nvSpPr>
            <p:cNvPr id="7783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endParaRPr lang="ru-RU"/>
            </a:p>
          </p:txBody>
        </p:sp>
        <p:sp>
          <p:nvSpPr>
            <p:cNvPr id="77835"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endParaRPr lang="ru-RU"/>
            </a:p>
          </p:txBody>
        </p:sp>
        <p:sp>
          <p:nvSpPr>
            <p:cNvPr id="7783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endParaRPr lang="ru-RU"/>
            </a:p>
          </p:txBody>
        </p:sp>
        <p:sp>
          <p:nvSpPr>
            <p:cNvPr id="77837"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endParaRPr lang="ru-RU"/>
            </a:p>
          </p:txBody>
        </p:sp>
        <p:sp>
          <p:nvSpPr>
            <p:cNvPr id="7783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endParaRPr lang="ru-RU"/>
            </a:p>
          </p:txBody>
        </p:sp>
        <p:sp>
          <p:nvSpPr>
            <p:cNvPr id="77839"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endParaRPr lang="ru-RU"/>
            </a:p>
          </p:txBody>
        </p:sp>
        <p:sp>
          <p:nvSpPr>
            <p:cNvPr id="7784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endParaRPr lang="ru-RU"/>
            </a:p>
          </p:txBody>
        </p:sp>
        <p:sp>
          <p:nvSpPr>
            <p:cNvPr id="7784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endParaRPr lang="ru-RU"/>
            </a:p>
          </p:txBody>
        </p:sp>
        <p:sp>
          <p:nvSpPr>
            <p:cNvPr id="7784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endParaRPr lang="ru-RU"/>
            </a:p>
          </p:txBody>
        </p:sp>
        <p:sp>
          <p:nvSpPr>
            <p:cNvPr id="77843"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endParaRPr lang="ru-RU"/>
            </a:p>
          </p:txBody>
        </p:sp>
        <p:sp>
          <p:nvSpPr>
            <p:cNvPr id="7784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endParaRPr lang="ru-RU"/>
            </a:p>
          </p:txBody>
        </p:sp>
        <p:sp>
          <p:nvSpPr>
            <p:cNvPr id="77845"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endParaRPr lang="ru-RU"/>
            </a:p>
          </p:txBody>
        </p:sp>
        <p:sp>
          <p:nvSpPr>
            <p:cNvPr id="7784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endParaRPr lang="ru-RU"/>
            </a:p>
          </p:txBody>
        </p:sp>
        <p:sp>
          <p:nvSpPr>
            <p:cNvPr id="7784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endParaRPr lang="ru-RU"/>
            </a:p>
          </p:txBody>
        </p:sp>
        <p:sp>
          <p:nvSpPr>
            <p:cNvPr id="7784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endParaRPr lang="ru-RU"/>
            </a:p>
          </p:txBody>
        </p:sp>
        <p:sp>
          <p:nvSpPr>
            <p:cNvPr id="77849"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endParaRPr lang="ru-RU"/>
            </a:p>
          </p:txBody>
        </p:sp>
        <p:sp>
          <p:nvSpPr>
            <p:cNvPr id="7785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endParaRPr lang="ru-RU"/>
            </a:p>
          </p:txBody>
        </p:sp>
        <p:sp>
          <p:nvSpPr>
            <p:cNvPr id="7785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endParaRPr lang="ru-RU"/>
            </a:p>
          </p:txBody>
        </p:sp>
        <p:sp>
          <p:nvSpPr>
            <p:cNvPr id="77852"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endParaRPr lang="ru-RU"/>
            </a:p>
          </p:txBody>
        </p:sp>
        <p:sp>
          <p:nvSpPr>
            <p:cNvPr id="7785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endParaRPr lang="ru-RU"/>
            </a:p>
          </p:txBody>
        </p:sp>
        <p:sp>
          <p:nvSpPr>
            <p:cNvPr id="77854"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endParaRPr lang="ru-RU"/>
            </a:p>
          </p:txBody>
        </p:sp>
        <p:sp>
          <p:nvSpPr>
            <p:cNvPr id="7785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endParaRPr lang="ru-RU"/>
            </a:p>
          </p:txBody>
        </p:sp>
        <p:sp>
          <p:nvSpPr>
            <p:cNvPr id="7785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endParaRPr lang="ru-RU"/>
            </a:p>
          </p:txBody>
        </p:sp>
        <p:sp>
          <p:nvSpPr>
            <p:cNvPr id="7785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endParaRPr lang="ru-RU"/>
            </a:p>
          </p:txBody>
        </p:sp>
        <p:sp>
          <p:nvSpPr>
            <p:cNvPr id="7785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ru-RU"/>
            </a:p>
          </p:txBody>
        </p:sp>
        <p:sp>
          <p:nvSpPr>
            <p:cNvPr id="7785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endParaRPr lang="ru-RU"/>
            </a:p>
          </p:txBody>
        </p:sp>
        <p:sp>
          <p:nvSpPr>
            <p:cNvPr id="7786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endParaRPr lang="ru-RU"/>
            </a:p>
          </p:txBody>
        </p:sp>
        <p:sp>
          <p:nvSpPr>
            <p:cNvPr id="7786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endParaRPr lang="ru-RU"/>
            </a:p>
          </p:txBody>
        </p:sp>
        <p:sp>
          <p:nvSpPr>
            <p:cNvPr id="7786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endParaRPr lang="ru-RU"/>
            </a:p>
          </p:txBody>
        </p:sp>
        <p:grpSp>
          <p:nvGrpSpPr>
            <p:cNvPr id="3" name="Group 39"/>
            <p:cNvGrpSpPr>
              <a:grpSpLocks/>
            </p:cNvGrpSpPr>
            <p:nvPr userDrawn="1"/>
          </p:nvGrpSpPr>
          <p:grpSpPr bwMode="auto">
            <a:xfrm>
              <a:off x="0" y="1632"/>
              <a:ext cx="5758" cy="1858"/>
              <a:chOff x="0" y="1632"/>
              <a:chExt cx="5758" cy="1858"/>
            </a:xfrm>
          </p:grpSpPr>
          <p:sp>
            <p:nvSpPr>
              <p:cNvPr id="7786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endParaRPr lang="ru-RU"/>
              </a:p>
            </p:txBody>
          </p:sp>
          <p:sp>
            <p:nvSpPr>
              <p:cNvPr id="7786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endParaRPr lang="ru-RU"/>
              </a:p>
            </p:txBody>
          </p:sp>
        </p:grpSp>
      </p:grpSp>
      <p:sp>
        <p:nvSpPr>
          <p:cNvPr id="77866" name="Rectangle 42"/>
          <p:cNvSpPr>
            <a:spLocks noGrp="1" noChangeArrowheads="1"/>
          </p:cNvSpPr>
          <p:nvPr>
            <p:ph type="ctrTitle" sz="quarter"/>
          </p:nvPr>
        </p:nvSpPr>
        <p:spPr>
          <a:xfrm>
            <a:off x="457200" y="1600200"/>
            <a:ext cx="8229600" cy="1828800"/>
          </a:xfrm>
        </p:spPr>
        <p:txBody>
          <a:bodyPr/>
          <a:lstStyle>
            <a:lvl1pPr>
              <a:defRPr sz="4800"/>
            </a:lvl1pPr>
          </a:lstStyle>
          <a:p>
            <a:r>
              <a:rPr lang="ru-RU" smtClean="0"/>
              <a:t>Образец заголовка</a:t>
            </a:r>
            <a:endParaRPr lang="ru-RU"/>
          </a:p>
        </p:txBody>
      </p:sp>
      <p:sp>
        <p:nvSpPr>
          <p:cNvPr id="77867"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ru-RU" smtClean="0"/>
              <a:t>Образец подзаголовка</a:t>
            </a:r>
            <a:endParaRPr lang="ru-RU"/>
          </a:p>
        </p:txBody>
      </p:sp>
      <p:sp>
        <p:nvSpPr>
          <p:cNvPr id="77868" name="Rectangle 44"/>
          <p:cNvSpPr>
            <a:spLocks noGrp="1" noChangeArrowheads="1"/>
          </p:cNvSpPr>
          <p:nvPr>
            <p:ph type="dt" sz="quarter" idx="2"/>
          </p:nvPr>
        </p:nvSpPr>
        <p:spPr/>
        <p:txBody>
          <a:bodyPr/>
          <a:lstStyle>
            <a:lvl1pPr>
              <a:defRPr/>
            </a:lvl1pPr>
          </a:lstStyle>
          <a:p>
            <a:fld id="{CA434DC2-2D59-4EBC-9C71-73639EB3FA0F}" type="datetimeFigureOut">
              <a:rPr lang="ru-RU" smtClean="0"/>
              <a:pPr/>
              <a:t>19.04.2015</a:t>
            </a:fld>
            <a:endParaRPr lang="ru-RU" dirty="0"/>
          </a:p>
        </p:txBody>
      </p:sp>
      <p:sp>
        <p:nvSpPr>
          <p:cNvPr id="77869" name="Rectangle 45"/>
          <p:cNvSpPr>
            <a:spLocks noGrp="1" noChangeArrowheads="1"/>
          </p:cNvSpPr>
          <p:nvPr>
            <p:ph type="ftr" sz="quarter" idx="3"/>
          </p:nvPr>
        </p:nvSpPr>
        <p:spPr/>
        <p:txBody>
          <a:bodyPr/>
          <a:lstStyle>
            <a:lvl1pPr>
              <a:defRPr/>
            </a:lvl1pPr>
          </a:lstStyle>
          <a:p>
            <a:endParaRPr lang="ru-RU" dirty="0"/>
          </a:p>
        </p:txBody>
      </p:sp>
      <p:sp>
        <p:nvSpPr>
          <p:cNvPr id="77870" name="Rectangle 46"/>
          <p:cNvSpPr>
            <a:spLocks noGrp="1" noChangeArrowheads="1"/>
          </p:cNvSpPr>
          <p:nvPr>
            <p:ph type="sldNum" sz="quarter" idx="4"/>
          </p:nvPr>
        </p:nvSpPr>
        <p:spPr/>
        <p:txBody>
          <a:bodyPr/>
          <a:lstStyle>
            <a:lvl1pPr>
              <a:defRPr/>
            </a:lvl1pPr>
          </a:lstStyle>
          <a:p>
            <a:fld id="{9916D3F3-B07B-4DA7-84B4-672F20318F99}" type="slidenum">
              <a:rPr lang="ru-RU" smtClean="0"/>
              <a:pPr/>
              <a:t>‹#›</a:t>
            </a:fld>
            <a:endParaRPr lang="ru-RU" dirty="0"/>
          </a:p>
        </p:txBody>
      </p:sp>
    </p:spTree>
  </p:cSld>
  <p:clrMapOvr>
    <a:masterClrMapping/>
  </p:clrMapOvr>
  <p:transition spd="slow" advClick="0" advTm="13000">
    <p:comb/>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CA434DC2-2D59-4EBC-9C71-73639EB3FA0F}" type="datetimeFigureOut">
              <a:rPr lang="ru-RU" smtClean="0"/>
              <a:pPr/>
              <a:t>19.04.2015</a:t>
            </a:fld>
            <a:endParaRPr lang="ru-RU" dirty="0"/>
          </a:p>
        </p:txBody>
      </p:sp>
      <p:sp>
        <p:nvSpPr>
          <p:cNvPr id="5" name="Нижний колонтитул 4"/>
          <p:cNvSpPr>
            <a:spLocks noGrp="1"/>
          </p:cNvSpPr>
          <p:nvPr>
            <p:ph type="ftr" sz="quarter" idx="11"/>
          </p:nvPr>
        </p:nvSpPr>
        <p:spPr/>
        <p:txBody>
          <a:bodyPr/>
          <a:lstStyle>
            <a:lvl1pPr>
              <a:defRPr/>
            </a:lvl1pPr>
          </a:lstStyle>
          <a:p>
            <a:endParaRPr lang="ru-RU" dirty="0"/>
          </a:p>
        </p:txBody>
      </p:sp>
      <p:sp>
        <p:nvSpPr>
          <p:cNvPr id="6" name="Номер слайда 5"/>
          <p:cNvSpPr>
            <a:spLocks noGrp="1"/>
          </p:cNvSpPr>
          <p:nvPr>
            <p:ph type="sldNum" sz="quarter" idx="12"/>
          </p:nvPr>
        </p:nvSpPr>
        <p:spPr/>
        <p:txBody>
          <a:bodyPr/>
          <a:lstStyle>
            <a:lvl1pPr>
              <a:defRPr/>
            </a:lvl1pPr>
          </a:lstStyle>
          <a:p>
            <a:fld id="{9916D3F3-B07B-4DA7-84B4-672F20318F99}" type="slidenum">
              <a:rPr lang="ru-RU" smtClean="0"/>
              <a:pPr/>
              <a:t>‹#›</a:t>
            </a:fld>
            <a:endParaRPr lang="ru-RU" dirty="0"/>
          </a:p>
        </p:txBody>
      </p:sp>
    </p:spTree>
  </p:cSld>
  <p:clrMapOvr>
    <a:masterClrMapping/>
  </p:clrMapOvr>
  <p:transition spd="slow" advClick="0" advTm="13000">
    <p:comb/>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fld id="{CA434DC2-2D59-4EBC-9C71-73639EB3FA0F}" type="datetimeFigureOut">
              <a:rPr lang="ru-RU" smtClean="0"/>
              <a:pPr/>
              <a:t>19.04.2015</a:t>
            </a:fld>
            <a:endParaRPr lang="ru-RU" dirty="0"/>
          </a:p>
        </p:txBody>
      </p:sp>
      <p:sp>
        <p:nvSpPr>
          <p:cNvPr id="5" name="Нижний колонтитул 4"/>
          <p:cNvSpPr>
            <a:spLocks noGrp="1"/>
          </p:cNvSpPr>
          <p:nvPr>
            <p:ph type="ftr" sz="quarter" idx="11"/>
          </p:nvPr>
        </p:nvSpPr>
        <p:spPr/>
        <p:txBody>
          <a:bodyPr/>
          <a:lstStyle>
            <a:lvl1pPr>
              <a:defRPr/>
            </a:lvl1pPr>
          </a:lstStyle>
          <a:p>
            <a:endParaRPr lang="ru-RU" dirty="0"/>
          </a:p>
        </p:txBody>
      </p:sp>
      <p:sp>
        <p:nvSpPr>
          <p:cNvPr id="6" name="Номер слайда 5"/>
          <p:cNvSpPr>
            <a:spLocks noGrp="1"/>
          </p:cNvSpPr>
          <p:nvPr>
            <p:ph type="sldNum" sz="quarter" idx="12"/>
          </p:nvPr>
        </p:nvSpPr>
        <p:spPr/>
        <p:txBody>
          <a:bodyPr/>
          <a:lstStyle>
            <a:lvl1pPr>
              <a:defRPr/>
            </a:lvl1pPr>
          </a:lstStyle>
          <a:p>
            <a:fld id="{9916D3F3-B07B-4DA7-84B4-672F20318F99}" type="slidenum">
              <a:rPr lang="ru-RU" smtClean="0"/>
              <a:pPr/>
              <a:t>‹#›</a:t>
            </a:fld>
            <a:endParaRPr lang="ru-RU" dirty="0"/>
          </a:p>
        </p:txBody>
      </p:sp>
    </p:spTree>
  </p:cSld>
  <p:clrMapOvr>
    <a:masterClrMapping/>
  </p:clrMapOvr>
  <p:transition spd="slow" advClick="0" advTm="13000">
    <p:comb/>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fld id="{CA434DC2-2D59-4EBC-9C71-73639EB3FA0F}" type="datetimeFigureOut">
              <a:rPr lang="ru-RU" smtClean="0"/>
              <a:pPr/>
              <a:t>19.04.2015</a:t>
            </a:fld>
            <a:endParaRPr lang="ru-RU" dirty="0"/>
          </a:p>
        </p:txBody>
      </p:sp>
      <p:sp>
        <p:nvSpPr>
          <p:cNvPr id="6" name="Нижний колонтитул 5"/>
          <p:cNvSpPr>
            <a:spLocks noGrp="1"/>
          </p:cNvSpPr>
          <p:nvPr>
            <p:ph type="ftr" sz="quarter" idx="11"/>
          </p:nvPr>
        </p:nvSpPr>
        <p:spPr/>
        <p:txBody>
          <a:bodyPr/>
          <a:lstStyle>
            <a:lvl1pPr>
              <a:defRPr/>
            </a:lvl1pPr>
          </a:lstStyle>
          <a:p>
            <a:endParaRPr lang="ru-RU" dirty="0"/>
          </a:p>
        </p:txBody>
      </p:sp>
      <p:sp>
        <p:nvSpPr>
          <p:cNvPr id="7" name="Номер слайда 6"/>
          <p:cNvSpPr>
            <a:spLocks noGrp="1"/>
          </p:cNvSpPr>
          <p:nvPr>
            <p:ph type="sldNum" sz="quarter" idx="12"/>
          </p:nvPr>
        </p:nvSpPr>
        <p:spPr/>
        <p:txBody>
          <a:bodyPr/>
          <a:lstStyle>
            <a:lvl1pPr>
              <a:defRPr/>
            </a:lvl1pPr>
          </a:lstStyle>
          <a:p>
            <a:fld id="{9916D3F3-B07B-4DA7-84B4-672F20318F99}" type="slidenum">
              <a:rPr lang="ru-RU" smtClean="0"/>
              <a:pPr/>
              <a:t>‹#›</a:t>
            </a:fld>
            <a:endParaRPr lang="ru-RU" dirty="0"/>
          </a:p>
        </p:txBody>
      </p:sp>
    </p:spTree>
  </p:cSld>
  <p:clrMapOvr>
    <a:masterClrMapping/>
  </p:clrMapOvr>
  <p:transition spd="slow" advClick="0" advTm="13000">
    <p:comb/>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fld id="{CA434DC2-2D59-4EBC-9C71-73639EB3FA0F}" type="datetimeFigureOut">
              <a:rPr lang="ru-RU" smtClean="0"/>
              <a:pPr/>
              <a:t>19.04.2015</a:t>
            </a:fld>
            <a:endParaRPr lang="ru-RU" dirty="0"/>
          </a:p>
        </p:txBody>
      </p:sp>
      <p:sp>
        <p:nvSpPr>
          <p:cNvPr id="8" name="Нижний колонтитул 7"/>
          <p:cNvSpPr>
            <a:spLocks noGrp="1"/>
          </p:cNvSpPr>
          <p:nvPr>
            <p:ph type="ftr" sz="quarter" idx="11"/>
          </p:nvPr>
        </p:nvSpPr>
        <p:spPr/>
        <p:txBody>
          <a:bodyPr/>
          <a:lstStyle>
            <a:lvl1pPr>
              <a:defRPr/>
            </a:lvl1pPr>
          </a:lstStyle>
          <a:p>
            <a:endParaRPr lang="ru-RU" dirty="0"/>
          </a:p>
        </p:txBody>
      </p:sp>
      <p:sp>
        <p:nvSpPr>
          <p:cNvPr id="9" name="Номер слайда 8"/>
          <p:cNvSpPr>
            <a:spLocks noGrp="1"/>
          </p:cNvSpPr>
          <p:nvPr>
            <p:ph type="sldNum" sz="quarter" idx="12"/>
          </p:nvPr>
        </p:nvSpPr>
        <p:spPr/>
        <p:txBody>
          <a:bodyPr/>
          <a:lstStyle>
            <a:lvl1pPr>
              <a:defRPr/>
            </a:lvl1pPr>
          </a:lstStyle>
          <a:p>
            <a:fld id="{9916D3F3-B07B-4DA7-84B4-672F20318F99}" type="slidenum">
              <a:rPr lang="ru-RU" smtClean="0"/>
              <a:pPr/>
              <a:t>‹#›</a:t>
            </a:fld>
            <a:endParaRPr lang="ru-RU" dirty="0"/>
          </a:p>
        </p:txBody>
      </p:sp>
    </p:spTree>
  </p:cSld>
  <p:clrMapOvr>
    <a:masterClrMapping/>
  </p:clrMapOvr>
  <p:transition spd="slow" advClick="0" advTm="13000">
    <p:comb/>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fld id="{CA434DC2-2D59-4EBC-9C71-73639EB3FA0F}" type="datetimeFigureOut">
              <a:rPr lang="ru-RU" smtClean="0"/>
              <a:pPr/>
              <a:t>19.04.2015</a:t>
            </a:fld>
            <a:endParaRPr lang="ru-RU" dirty="0"/>
          </a:p>
        </p:txBody>
      </p:sp>
      <p:sp>
        <p:nvSpPr>
          <p:cNvPr id="4" name="Нижний колонтитул 3"/>
          <p:cNvSpPr>
            <a:spLocks noGrp="1"/>
          </p:cNvSpPr>
          <p:nvPr>
            <p:ph type="ftr" sz="quarter" idx="11"/>
          </p:nvPr>
        </p:nvSpPr>
        <p:spPr/>
        <p:txBody>
          <a:bodyPr/>
          <a:lstStyle>
            <a:lvl1pPr>
              <a:defRPr/>
            </a:lvl1pPr>
          </a:lstStyle>
          <a:p>
            <a:endParaRPr lang="ru-RU" dirty="0"/>
          </a:p>
        </p:txBody>
      </p:sp>
      <p:sp>
        <p:nvSpPr>
          <p:cNvPr id="5" name="Номер слайда 4"/>
          <p:cNvSpPr>
            <a:spLocks noGrp="1"/>
          </p:cNvSpPr>
          <p:nvPr>
            <p:ph type="sldNum" sz="quarter" idx="12"/>
          </p:nvPr>
        </p:nvSpPr>
        <p:spPr/>
        <p:txBody>
          <a:bodyPr/>
          <a:lstStyle>
            <a:lvl1pPr>
              <a:defRPr/>
            </a:lvl1pPr>
          </a:lstStyle>
          <a:p>
            <a:fld id="{9916D3F3-B07B-4DA7-84B4-672F20318F99}" type="slidenum">
              <a:rPr lang="ru-RU" smtClean="0"/>
              <a:pPr/>
              <a:t>‹#›</a:t>
            </a:fld>
            <a:endParaRPr lang="ru-RU" dirty="0"/>
          </a:p>
        </p:txBody>
      </p:sp>
    </p:spTree>
  </p:cSld>
  <p:clrMapOvr>
    <a:masterClrMapping/>
  </p:clrMapOvr>
  <p:transition spd="slow" advClick="0" advTm="13000">
    <p:comb/>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fld id="{CA434DC2-2D59-4EBC-9C71-73639EB3FA0F}" type="datetimeFigureOut">
              <a:rPr lang="ru-RU" smtClean="0"/>
              <a:pPr/>
              <a:t>19.04.2015</a:t>
            </a:fld>
            <a:endParaRPr lang="ru-RU" dirty="0"/>
          </a:p>
        </p:txBody>
      </p:sp>
      <p:sp>
        <p:nvSpPr>
          <p:cNvPr id="3" name="Нижний колонтитул 2"/>
          <p:cNvSpPr>
            <a:spLocks noGrp="1"/>
          </p:cNvSpPr>
          <p:nvPr>
            <p:ph type="ftr" sz="quarter" idx="11"/>
          </p:nvPr>
        </p:nvSpPr>
        <p:spPr/>
        <p:txBody>
          <a:bodyPr/>
          <a:lstStyle>
            <a:lvl1pPr>
              <a:defRPr/>
            </a:lvl1pPr>
          </a:lstStyle>
          <a:p>
            <a:endParaRPr lang="ru-RU" dirty="0"/>
          </a:p>
        </p:txBody>
      </p:sp>
      <p:sp>
        <p:nvSpPr>
          <p:cNvPr id="4" name="Номер слайда 3"/>
          <p:cNvSpPr>
            <a:spLocks noGrp="1"/>
          </p:cNvSpPr>
          <p:nvPr>
            <p:ph type="sldNum" sz="quarter" idx="12"/>
          </p:nvPr>
        </p:nvSpPr>
        <p:spPr/>
        <p:txBody>
          <a:bodyPr/>
          <a:lstStyle>
            <a:lvl1pPr>
              <a:defRPr/>
            </a:lvl1pPr>
          </a:lstStyle>
          <a:p>
            <a:fld id="{9916D3F3-B07B-4DA7-84B4-672F20318F99}" type="slidenum">
              <a:rPr lang="ru-RU" smtClean="0"/>
              <a:pPr/>
              <a:t>‹#›</a:t>
            </a:fld>
            <a:endParaRPr lang="ru-RU" dirty="0"/>
          </a:p>
        </p:txBody>
      </p:sp>
    </p:spTree>
  </p:cSld>
  <p:clrMapOvr>
    <a:masterClrMapping/>
  </p:clrMapOvr>
  <p:transition spd="slow" advClick="0" advTm="13000">
    <p:comb/>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CA434DC2-2D59-4EBC-9C71-73639EB3FA0F}" type="datetimeFigureOut">
              <a:rPr lang="ru-RU" smtClean="0"/>
              <a:pPr/>
              <a:t>19.04.2015</a:t>
            </a:fld>
            <a:endParaRPr lang="ru-RU" dirty="0"/>
          </a:p>
        </p:txBody>
      </p:sp>
      <p:sp>
        <p:nvSpPr>
          <p:cNvPr id="5" name="Нижний колонтитул 4"/>
          <p:cNvSpPr>
            <a:spLocks noGrp="1"/>
          </p:cNvSpPr>
          <p:nvPr>
            <p:ph type="ftr" sz="quarter" idx="11"/>
          </p:nvPr>
        </p:nvSpPr>
        <p:spPr/>
        <p:txBody>
          <a:bodyPr/>
          <a:lstStyle>
            <a:lvl1pPr>
              <a:defRPr/>
            </a:lvl1pPr>
          </a:lstStyle>
          <a:p>
            <a:endParaRPr lang="ru-RU" dirty="0"/>
          </a:p>
        </p:txBody>
      </p:sp>
      <p:sp>
        <p:nvSpPr>
          <p:cNvPr id="6" name="Номер слайда 5"/>
          <p:cNvSpPr>
            <a:spLocks noGrp="1"/>
          </p:cNvSpPr>
          <p:nvPr>
            <p:ph type="sldNum" sz="quarter" idx="12"/>
          </p:nvPr>
        </p:nvSpPr>
        <p:spPr/>
        <p:txBody>
          <a:bodyPr/>
          <a:lstStyle>
            <a:lvl1pPr>
              <a:defRPr/>
            </a:lvl1pPr>
          </a:lstStyle>
          <a:p>
            <a:fld id="{9916D3F3-B07B-4DA7-84B4-672F20318F99}" type="slidenum">
              <a:rPr lang="ru-RU" smtClean="0"/>
              <a:pPr/>
              <a:t>‹#›</a:t>
            </a:fld>
            <a:endParaRPr lang="ru-RU" dirty="0"/>
          </a:p>
        </p:txBody>
      </p:sp>
    </p:spTree>
  </p:cSld>
  <p:clrMapOvr>
    <a:masterClrMapping/>
  </p:clrMapOvr>
  <p:transition spd="slow" advClick="0" advTm="13000">
    <p:comb/>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fld id="{CA434DC2-2D59-4EBC-9C71-73639EB3FA0F}" type="datetimeFigureOut">
              <a:rPr lang="ru-RU" smtClean="0"/>
              <a:pPr/>
              <a:t>19.04.2015</a:t>
            </a:fld>
            <a:endParaRPr lang="ru-RU" dirty="0"/>
          </a:p>
        </p:txBody>
      </p:sp>
      <p:sp>
        <p:nvSpPr>
          <p:cNvPr id="6" name="Нижний колонтитул 5"/>
          <p:cNvSpPr>
            <a:spLocks noGrp="1"/>
          </p:cNvSpPr>
          <p:nvPr>
            <p:ph type="ftr" sz="quarter" idx="11"/>
          </p:nvPr>
        </p:nvSpPr>
        <p:spPr/>
        <p:txBody>
          <a:bodyPr/>
          <a:lstStyle>
            <a:lvl1pPr>
              <a:defRPr/>
            </a:lvl1pPr>
          </a:lstStyle>
          <a:p>
            <a:endParaRPr lang="ru-RU" dirty="0"/>
          </a:p>
        </p:txBody>
      </p:sp>
      <p:sp>
        <p:nvSpPr>
          <p:cNvPr id="7" name="Номер слайда 6"/>
          <p:cNvSpPr>
            <a:spLocks noGrp="1"/>
          </p:cNvSpPr>
          <p:nvPr>
            <p:ph type="sldNum" sz="quarter" idx="12"/>
          </p:nvPr>
        </p:nvSpPr>
        <p:spPr/>
        <p:txBody>
          <a:bodyPr/>
          <a:lstStyle>
            <a:lvl1pPr>
              <a:defRPr/>
            </a:lvl1pPr>
          </a:lstStyle>
          <a:p>
            <a:fld id="{9916D3F3-B07B-4DA7-84B4-672F20318F99}" type="slidenum">
              <a:rPr lang="ru-RU" smtClean="0"/>
              <a:pPr/>
              <a:t>‹#›</a:t>
            </a:fld>
            <a:endParaRPr lang="ru-RU" dirty="0"/>
          </a:p>
        </p:txBody>
      </p:sp>
    </p:spTree>
  </p:cSld>
  <p:clrMapOvr>
    <a:masterClrMapping/>
  </p:clrMapOvr>
  <p:transition spd="slow" advClick="0" advTm="13000">
    <p:comb/>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fld id="{CA434DC2-2D59-4EBC-9C71-73639EB3FA0F}" type="datetimeFigureOut">
              <a:rPr lang="ru-RU" smtClean="0"/>
              <a:pPr/>
              <a:t>19.04.2015</a:t>
            </a:fld>
            <a:endParaRPr lang="ru-RU" dirty="0"/>
          </a:p>
        </p:txBody>
      </p:sp>
      <p:sp>
        <p:nvSpPr>
          <p:cNvPr id="6" name="Нижний колонтитул 5"/>
          <p:cNvSpPr>
            <a:spLocks noGrp="1"/>
          </p:cNvSpPr>
          <p:nvPr>
            <p:ph type="ftr" sz="quarter" idx="11"/>
          </p:nvPr>
        </p:nvSpPr>
        <p:spPr/>
        <p:txBody>
          <a:bodyPr/>
          <a:lstStyle>
            <a:lvl1pPr>
              <a:defRPr/>
            </a:lvl1pPr>
          </a:lstStyle>
          <a:p>
            <a:endParaRPr lang="ru-RU" dirty="0"/>
          </a:p>
        </p:txBody>
      </p:sp>
      <p:sp>
        <p:nvSpPr>
          <p:cNvPr id="7" name="Номер слайда 6"/>
          <p:cNvSpPr>
            <a:spLocks noGrp="1"/>
          </p:cNvSpPr>
          <p:nvPr>
            <p:ph type="sldNum" sz="quarter" idx="12"/>
          </p:nvPr>
        </p:nvSpPr>
        <p:spPr/>
        <p:txBody>
          <a:bodyPr/>
          <a:lstStyle>
            <a:lvl1pPr>
              <a:defRPr/>
            </a:lvl1pPr>
          </a:lstStyle>
          <a:p>
            <a:fld id="{9916D3F3-B07B-4DA7-84B4-672F20318F99}" type="slidenum">
              <a:rPr lang="ru-RU" smtClean="0"/>
              <a:pPr/>
              <a:t>‹#›</a:t>
            </a:fld>
            <a:endParaRPr lang="ru-RU" dirty="0"/>
          </a:p>
        </p:txBody>
      </p:sp>
    </p:spTree>
  </p:cSld>
  <p:clrMapOvr>
    <a:masterClrMapping/>
  </p:clrMapOvr>
  <p:transition spd="slow" advClick="0" advTm="13000">
    <p:comb/>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CA434DC2-2D59-4EBC-9C71-73639EB3FA0F}" type="datetimeFigureOut">
              <a:rPr lang="ru-RU" smtClean="0"/>
              <a:pPr/>
              <a:t>19.04.2015</a:t>
            </a:fld>
            <a:endParaRPr lang="ru-RU" dirty="0"/>
          </a:p>
        </p:txBody>
      </p:sp>
      <p:sp>
        <p:nvSpPr>
          <p:cNvPr id="5" name="Нижний колонтитул 4"/>
          <p:cNvSpPr>
            <a:spLocks noGrp="1"/>
          </p:cNvSpPr>
          <p:nvPr>
            <p:ph type="ftr" sz="quarter" idx="11"/>
          </p:nvPr>
        </p:nvSpPr>
        <p:spPr/>
        <p:txBody>
          <a:bodyPr/>
          <a:lstStyle>
            <a:lvl1pPr>
              <a:defRPr/>
            </a:lvl1pPr>
          </a:lstStyle>
          <a:p>
            <a:endParaRPr lang="ru-RU" dirty="0"/>
          </a:p>
        </p:txBody>
      </p:sp>
      <p:sp>
        <p:nvSpPr>
          <p:cNvPr id="6" name="Номер слайда 5"/>
          <p:cNvSpPr>
            <a:spLocks noGrp="1"/>
          </p:cNvSpPr>
          <p:nvPr>
            <p:ph type="sldNum" sz="quarter" idx="12"/>
          </p:nvPr>
        </p:nvSpPr>
        <p:spPr/>
        <p:txBody>
          <a:bodyPr/>
          <a:lstStyle>
            <a:lvl1pPr>
              <a:defRPr/>
            </a:lvl1pPr>
          </a:lstStyle>
          <a:p>
            <a:fld id="{9916D3F3-B07B-4DA7-84B4-672F20318F99}" type="slidenum">
              <a:rPr lang="ru-RU" smtClean="0"/>
              <a:pPr/>
              <a:t>‹#›</a:t>
            </a:fld>
            <a:endParaRPr lang="ru-RU" dirty="0"/>
          </a:p>
        </p:txBody>
      </p:sp>
    </p:spTree>
  </p:cSld>
  <p:clrMapOvr>
    <a:masterClrMapping/>
  </p:clrMapOvr>
  <p:transition spd="slow" advClick="0" advTm="13000">
    <p:comb/>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CA434DC2-2D59-4EBC-9C71-73639EB3FA0F}" type="datetimeFigureOut">
              <a:rPr lang="ru-RU" smtClean="0"/>
              <a:pPr/>
              <a:t>19.04.2015</a:t>
            </a:fld>
            <a:endParaRPr lang="ru-RU" dirty="0"/>
          </a:p>
        </p:txBody>
      </p:sp>
      <p:sp>
        <p:nvSpPr>
          <p:cNvPr id="5" name="Нижний колонтитул 4"/>
          <p:cNvSpPr>
            <a:spLocks noGrp="1"/>
          </p:cNvSpPr>
          <p:nvPr>
            <p:ph type="ftr" sz="quarter" idx="11"/>
          </p:nvPr>
        </p:nvSpPr>
        <p:spPr/>
        <p:txBody>
          <a:bodyPr/>
          <a:lstStyle>
            <a:lvl1pPr>
              <a:defRPr/>
            </a:lvl1pPr>
          </a:lstStyle>
          <a:p>
            <a:endParaRPr lang="ru-RU" dirty="0"/>
          </a:p>
        </p:txBody>
      </p:sp>
      <p:sp>
        <p:nvSpPr>
          <p:cNvPr id="6" name="Номер слайда 5"/>
          <p:cNvSpPr>
            <a:spLocks noGrp="1"/>
          </p:cNvSpPr>
          <p:nvPr>
            <p:ph type="sldNum" sz="quarter" idx="12"/>
          </p:nvPr>
        </p:nvSpPr>
        <p:spPr/>
        <p:txBody>
          <a:bodyPr/>
          <a:lstStyle>
            <a:lvl1pPr>
              <a:defRPr/>
            </a:lvl1pPr>
          </a:lstStyle>
          <a:p>
            <a:fld id="{9916D3F3-B07B-4DA7-84B4-672F20318F99}" type="slidenum">
              <a:rPr lang="ru-RU" smtClean="0"/>
              <a:pPr/>
              <a:t>‹#›</a:t>
            </a:fld>
            <a:endParaRPr lang="ru-RU" dirty="0"/>
          </a:p>
        </p:txBody>
      </p:sp>
    </p:spTree>
  </p:cSld>
  <p:clrMapOvr>
    <a:masterClrMapping/>
  </p:clrMapOvr>
  <p:transition spd="slow" advClick="0" advTm="13000">
    <p:comb/>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showMasterPhAnim="0" type="title" preserve="1">
  <p:cSld name="Титульный слайд">
    <p:spTree>
      <p:nvGrpSpPr>
        <p:cNvPr id="1" name=""/>
        <p:cNvGrpSpPr/>
        <p:nvPr/>
      </p:nvGrpSpPr>
      <p:grpSpPr>
        <a:xfrm>
          <a:off x="0" y="0"/>
          <a:ext cx="0" cy="0"/>
          <a:chOff x="0" y="0"/>
          <a:chExt cx="0" cy="0"/>
        </a:xfrm>
      </p:grpSpPr>
      <p:grpSp>
        <p:nvGrpSpPr>
          <p:cNvPr id="2" name="Group 2"/>
          <p:cNvGrpSpPr>
            <a:grpSpLocks/>
          </p:cNvGrpSpPr>
          <p:nvPr/>
        </p:nvGrpSpPr>
        <p:grpSpPr bwMode="auto">
          <a:xfrm>
            <a:off x="0" y="3902075"/>
            <a:ext cx="3400425" cy="2949575"/>
            <a:chOff x="0" y="2458"/>
            <a:chExt cx="2142" cy="1858"/>
          </a:xfrm>
        </p:grpSpPr>
        <p:sp>
          <p:nvSpPr>
            <p:cNvPr id="717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ru-RU"/>
            </a:p>
          </p:txBody>
        </p:sp>
        <p:sp>
          <p:nvSpPr>
            <p:cNvPr id="717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endParaRPr lang="ru-RU"/>
            </a:p>
          </p:txBody>
        </p:sp>
        <p:sp>
          <p:nvSpPr>
            <p:cNvPr id="717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ru-RU"/>
            </a:p>
          </p:txBody>
        </p:sp>
        <p:sp>
          <p:nvSpPr>
            <p:cNvPr id="717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ru-RU"/>
            </a:p>
          </p:txBody>
        </p:sp>
        <p:sp>
          <p:nvSpPr>
            <p:cNvPr id="7175"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endParaRPr lang="ru-RU"/>
            </a:p>
          </p:txBody>
        </p:sp>
        <p:sp>
          <p:nvSpPr>
            <p:cNvPr id="7176"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endParaRPr lang="ru-RU"/>
            </a:p>
          </p:txBody>
        </p:sp>
        <p:sp>
          <p:nvSpPr>
            <p:cNvPr id="7177"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endParaRPr lang="ru-RU"/>
            </a:p>
          </p:txBody>
        </p:sp>
      </p:grpSp>
      <p:sp>
        <p:nvSpPr>
          <p:cNvPr id="7178" name="Rectangle 10"/>
          <p:cNvSpPr>
            <a:spLocks noGrp="1" noChangeArrowheads="1"/>
          </p:cNvSpPr>
          <p:nvPr>
            <p:ph type="ctrTitle" sz="quarter"/>
          </p:nvPr>
        </p:nvSpPr>
        <p:spPr>
          <a:xfrm>
            <a:off x="685800" y="1873250"/>
            <a:ext cx="7772400" cy="1555750"/>
          </a:xfrm>
        </p:spPr>
        <p:txBody>
          <a:bodyPr/>
          <a:lstStyle>
            <a:lvl1pPr>
              <a:defRPr sz="4800"/>
            </a:lvl1pPr>
          </a:lstStyle>
          <a:p>
            <a:r>
              <a:rPr lang="ru-RU" smtClean="0"/>
              <a:t>Образец заголовка</a:t>
            </a:r>
            <a:endParaRPr lang="ru-RU"/>
          </a:p>
        </p:txBody>
      </p:sp>
      <p:sp>
        <p:nvSpPr>
          <p:cNvPr id="7179"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ru-RU" smtClean="0"/>
              <a:t>Образец подзаголовка</a:t>
            </a:r>
            <a:endParaRPr lang="ru-RU"/>
          </a:p>
        </p:txBody>
      </p:sp>
      <p:sp>
        <p:nvSpPr>
          <p:cNvPr id="7180" name="Rectangle 12"/>
          <p:cNvSpPr>
            <a:spLocks noGrp="1" noChangeArrowheads="1"/>
          </p:cNvSpPr>
          <p:nvPr>
            <p:ph type="dt" sz="quarter" idx="2"/>
          </p:nvPr>
        </p:nvSpPr>
        <p:spPr/>
        <p:txBody>
          <a:bodyPr/>
          <a:lstStyle>
            <a:lvl1pPr>
              <a:defRPr/>
            </a:lvl1pPr>
          </a:lstStyle>
          <a:p>
            <a:fld id="{CA434DC2-2D59-4EBC-9C71-73639EB3FA0F}" type="datetimeFigureOut">
              <a:rPr lang="ru-RU" smtClean="0"/>
              <a:pPr/>
              <a:t>19.04.2015</a:t>
            </a:fld>
            <a:endParaRPr lang="ru-RU" dirty="0"/>
          </a:p>
        </p:txBody>
      </p:sp>
      <p:sp>
        <p:nvSpPr>
          <p:cNvPr id="7181" name="Rectangle 13"/>
          <p:cNvSpPr>
            <a:spLocks noGrp="1" noChangeArrowheads="1"/>
          </p:cNvSpPr>
          <p:nvPr>
            <p:ph type="ftr" sz="quarter" idx="3"/>
          </p:nvPr>
        </p:nvSpPr>
        <p:spPr/>
        <p:txBody>
          <a:bodyPr/>
          <a:lstStyle>
            <a:lvl1pPr>
              <a:defRPr/>
            </a:lvl1pPr>
          </a:lstStyle>
          <a:p>
            <a:endParaRPr lang="ru-RU" dirty="0"/>
          </a:p>
        </p:txBody>
      </p:sp>
      <p:sp>
        <p:nvSpPr>
          <p:cNvPr id="7182" name="Rectangle 14"/>
          <p:cNvSpPr>
            <a:spLocks noGrp="1" noChangeArrowheads="1"/>
          </p:cNvSpPr>
          <p:nvPr>
            <p:ph type="sldNum" sz="quarter" idx="4"/>
          </p:nvPr>
        </p:nvSpPr>
        <p:spPr/>
        <p:txBody>
          <a:bodyPr/>
          <a:lstStyle>
            <a:lvl1pPr>
              <a:defRPr/>
            </a:lvl1pPr>
          </a:lstStyle>
          <a:p>
            <a:fld id="{9916D3F3-B07B-4DA7-84B4-672F20318F99}" type="slidenum">
              <a:rPr lang="ru-RU" smtClean="0"/>
              <a:pPr/>
              <a:t>‹#›</a:t>
            </a:fld>
            <a:endParaRPr lang="ru-RU" dirty="0"/>
          </a:p>
        </p:txBody>
      </p:sp>
    </p:spTree>
  </p:cSld>
  <p:clrMapOvr>
    <a:masterClrMapping/>
  </p:clrMapOvr>
  <p:transition spd="slow" advClick="0" advTm="13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7178"/>
                                        </p:tgtEl>
                                        <p:attrNameLst>
                                          <p:attrName>style.visibility</p:attrName>
                                        </p:attrNameLst>
                                      </p:cBhvr>
                                      <p:to>
                                        <p:strVal val="visible"/>
                                      </p:to>
                                    </p:set>
                                    <p:animEffect transition="in" filter="fade">
                                      <p:cBhvr>
                                        <p:cTn id="7" dur="1000"/>
                                        <p:tgtEl>
                                          <p:spTgt spid="7178"/>
                                        </p:tgtEl>
                                      </p:cBhvr>
                                    </p:animEffect>
                                    <p:anim calcmode="lin" valueType="num">
                                      <p:cBhvr>
                                        <p:cTn id="8" dur="1000" fill="hold"/>
                                        <p:tgtEl>
                                          <p:spTgt spid="7178"/>
                                        </p:tgtEl>
                                        <p:attrNameLst>
                                          <p:attrName>ppt_x</p:attrName>
                                        </p:attrNameLst>
                                      </p:cBhvr>
                                      <p:tavLst>
                                        <p:tav tm="0">
                                          <p:val>
                                            <p:strVal val="#ppt_x"/>
                                          </p:val>
                                        </p:tav>
                                        <p:tav tm="100000">
                                          <p:val>
                                            <p:strVal val="#ppt_x"/>
                                          </p:val>
                                        </p:tav>
                                      </p:tavLst>
                                    </p:anim>
                                    <p:anim calcmode="lin" valueType="num">
                                      <p:cBhvr>
                                        <p:cTn id="9" dur="898" decel="100000" fill="hold"/>
                                        <p:tgtEl>
                                          <p:spTgt spid="7178"/>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717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7179">
                                            <p:txEl>
                                              <p:pRg st="0" end="0"/>
                                            </p:txEl>
                                          </p:spTgt>
                                        </p:tgtEl>
                                        <p:attrNameLst>
                                          <p:attrName>style.visibility</p:attrName>
                                        </p:attrNameLst>
                                      </p:cBhvr>
                                      <p:to>
                                        <p:strVal val="visible"/>
                                      </p:to>
                                    </p:set>
                                    <p:animEffect transition="in" filter="fade">
                                      <p:cBhvr>
                                        <p:cTn id="15" dur="1000"/>
                                        <p:tgtEl>
                                          <p:spTgt spid="7179">
                                            <p:txEl>
                                              <p:pRg st="0" end="0"/>
                                            </p:txEl>
                                          </p:spTgt>
                                        </p:tgtEl>
                                      </p:cBhvr>
                                    </p:animEffect>
                                    <p:anim calcmode="lin" valueType="num">
                                      <p:cBhvr>
                                        <p:cTn id="16" dur="1000" fill="hold"/>
                                        <p:tgtEl>
                                          <p:spTgt spid="7179">
                                            <p:txEl>
                                              <p:pRg st="0" end="0"/>
                                            </p:txEl>
                                          </p:spTgt>
                                        </p:tgtEl>
                                        <p:attrNameLst>
                                          <p:attrName>ppt_x</p:attrName>
                                        </p:attrNameLst>
                                      </p:cBhvr>
                                      <p:tavLst>
                                        <p:tav tm="0">
                                          <p:val>
                                            <p:strVal val="#ppt_x"/>
                                          </p:val>
                                        </p:tav>
                                        <p:tav tm="100000">
                                          <p:val>
                                            <p:strVal val="#ppt_x"/>
                                          </p:val>
                                        </p:tav>
                                      </p:tavLst>
                                    </p:anim>
                                    <p:anim calcmode="lin" valueType="num">
                                      <p:cBhvr>
                                        <p:cTn id="17" dur="898" decel="100000" fill="hold"/>
                                        <p:tgtEl>
                                          <p:spTgt spid="7179">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898"/>
                                          </p:stCondLst>
                                        </p:cTn>
                                        <p:tgtEl>
                                          <p:spTgt spid="7179">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8" grpId="0"/>
      <p:bldP spid="7179" grpId="0" build="p">
        <p:tmplLst>
          <p:tmpl lvl="1">
            <p:tnLst>
              <p:par>
                <p:cTn presetID="37" presetClass="entr" presetSubtype="0" fill="hold" nodeType="clickEffect">
                  <p:stCondLst>
                    <p:cond delay="0"/>
                  </p:stCondLst>
                  <p:childTnLst>
                    <p:set>
                      <p:cBhvr>
                        <p:cTn dur="1" fill="hold">
                          <p:stCondLst>
                            <p:cond delay="0"/>
                          </p:stCondLst>
                        </p:cTn>
                        <p:tgtEl>
                          <p:spTgt spid="7179"/>
                        </p:tgtEl>
                        <p:attrNameLst>
                          <p:attrName>style.visibility</p:attrName>
                        </p:attrNameLst>
                      </p:cBhvr>
                      <p:to>
                        <p:strVal val="visible"/>
                      </p:to>
                    </p:set>
                    <p:animEffect transition="in" filter="fade">
                      <p:cBhvr>
                        <p:cTn dur="1000"/>
                        <p:tgtEl>
                          <p:spTgt spid="7179"/>
                        </p:tgtEl>
                      </p:cBhvr>
                    </p:animEffect>
                    <p:anim calcmode="lin" valueType="num">
                      <p:cBhvr>
                        <p:cTn dur="1000" fill="hold"/>
                        <p:tgtEl>
                          <p:spTgt spid="7179"/>
                        </p:tgtEl>
                        <p:attrNameLst>
                          <p:attrName>ppt_x</p:attrName>
                        </p:attrNameLst>
                      </p:cBhvr>
                      <p:tavLst>
                        <p:tav tm="0">
                          <p:val>
                            <p:strVal val="#ppt_x"/>
                          </p:val>
                        </p:tav>
                        <p:tav tm="100000">
                          <p:val>
                            <p:strVal val="#ppt_x"/>
                          </p:val>
                        </p:tav>
                      </p:tavLst>
                    </p:anim>
                    <p:anim calcmode="lin" valueType="num">
                      <p:cBhvr>
                        <p:cTn dur="898" decel="100000" fill="hold"/>
                        <p:tgtEl>
                          <p:spTgt spid="7179"/>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7179"/>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CA434DC2-2D59-4EBC-9C71-73639EB3FA0F}" type="datetimeFigureOut">
              <a:rPr lang="ru-RU" smtClean="0"/>
              <a:pPr/>
              <a:t>19.04.2015</a:t>
            </a:fld>
            <a:endParaRPr lang="ru-RU" dirty="0"/>
          </a:p>
        </p:txBody>
      </p:sp>
      <p:sp>
        <p:nvSpPr>
          <p:cNvPr id="5" name="Нижний колонтитул 4"/>
          <p:cNvSpPr>
            <a:spLocks noGrp="1"/>
          </p:cNvSpPr>
          <p:nvPr>
            <p:ph type="ftr" sz="quarter" idx="11"/>
          </p:nvPr>
        </p:nvSpPr>
        <p:spPr/>
        <p:txBody>
          <a:bodyPr/>
          <a:lstStyle>
            <a:lvl1pPr>
              <a:defRPr/>
            </a:lvl1pPr>
          </a:lstStyle>
          <a:p>
            <a:endParaRPr lang="ru-RU" dirty="0"/>
          </a:p>
        </p:txBody>
      </p:sp>
      <p:sp>
        <p:nvSpPr>
          <p:cNvPr id="6" name="Номер слайда 5"/>
          <p:cNvSpPr>
            <a:spLocks noGrp="1"/>
          </p:cNvSpPr>
          <p:nvPr>
            <p:ph type="sldNum" sz="quarter" idx="12"/>
          </p:nvPr>
        </p:nvSpPr>
        <p:spPr/>
        <p:txBody>
          <a:bodyPr/>
          <a:lstStyle>
            <a:lvl1pPr>
              <a:defRPr/>
            </a:lvl1pPr>
          </a:lstStyle>
          <a:p>
            <a:fld id="{9916D3F3-B07B-4DA7-84B4-672F20318F99}" type="slidenum">
              <a:rPr lang="ru-RU" smtClean="0"/>
              <a:pPr/>
              <a:t>‹#›</a:t>
            </a:fld>
            <a:endParaRPr lang="ru-RU" dirty="0"/>
          </a:p>
        </p:txBody>
      </p:sp>
    </p:spTree>
  </p:cSld>
  <p:clrMapOvr>
    <a:masterClrMapping/>
  </p:clrMapOvr>
  <p:transition spd="slow" advClick="0" advTm="1300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fld id="{CA434DC2-2D59-4EBC-9C71-73639EB3FA0F}" type="datetimeFigureOut">
              <a:rPr lang="ru-RU" smtClean="0"/>
              <a:pPr/>
              <a:t>19.04.2015</a:t>
            </a:fld>
            <a:endParaRPr lang="ru-RU" dirty="0"/>
          </a:p>
        </p:txBody>
      </p:sp>
      <p:sp>
        <p:nvSpPr>
          <p:cNvPr id="5" name="Нижний колонтитул 4"/>
          <p:cNvSpPr>
            <a:spLocks noGrp="1"/>
          </p:cNvSpPr>
          <p:nvPr>
            <p:ph type="ftr" sz="quarter" idx="11"/>
          </p:nvPr>
        </p:nvSpPr>
        <p:spPr/>
        <p:txBody>
          <a:bodyPr/>
          <a:lstStyle>
            <a:lvl1pPr>
              <a:defRPr/>
            </a:lvl1pPr>
          </a:lstStyle>
          <a:p>
            <a:endParaRPr lang="ru-RU" dirty="0"/>
          </a:p>
        </p:txBody>
      </p:sp>
      <p:sp>
        <p:nvSpPr>
          <p:cNvPr id="6" name="Номер слайда 5"/>
          <p:cNvSpPr>
            <a:spLocks noGrp="1"/>
          </p:cNvSpPr>
          <p:nvPr>
            <p:ph type="sldNum" sz="quarter" idx="12"/>
          </p:nvPr>
        </p:nvSpPr>
        <p:spPr/>
        <p:txBody>
          <a:bodyPr/>
          <a:lstStyle>
            <a:lvl1pPr>
              <a:defRPr/>
            </a:lvl1pPr>
          </a:lstStyle>
          <a:p>
            <a:fld id="{9916D3F3-B07B-4DA7-84B4-672F20318F99}" type="slidenum">
              <a:rPr lang="ru-RU" smtClean="0"/>
              <a:pPr/>
              <a:t>‹#›</a:t>
            </a:fld>
            <a:endParaRPr lang="ru-RU" dirty="0"/>
          </a:p>
        </p:txBody>
      </p:sp>
    </p:spTree>
  </p:cSld>
  <p:clrMapOvr>
    <a:masterClrMapping/>
  </p:clrMapOvr>
  <p:transition spd="slow" advClick="0" advTm="13000">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fld id="{CA434DC2-2D59-4EBC-9C71-73639EB3FA0F}" type="datetimeFigureOut">
              <a:rPr lang="ru-RU" smtClean="0"/>
              <a:pPr/>
              <a:t>19.04.2015</a:t>
            </a:fld>
            <a:endParaRPr lang="ru-RU" dirty="0"/>
          </a:p>
        </p:txBody>
      </p:sp>
      <p:sp>
        <p:nvSpPr>
          <p:cNvPr id="6" name="Нижний колонтитул 5"/>
          <p:cNvSpPr>
            <a:spLocks noGrp="1"/>
          </p:cNvSpPr>
          <p:nvPr>
            <p:ph type="ftr" sz="quarter" idx="11"/>
          </p:nvPr>
        </p:nvSpPr>
        <p:spPr/>
        <p:txBody>
          <a:bodyPr/>
          <a:lstStyle>
            <a:lvl1pPr>
              <a:defRPr/>
            </a:lvl1pPr>
          </a:lstStyle>
          <a:p>
            <a:endParaRPr lang="ru-RU" dirty="0"/>
          </a:p>
        </p:txBody>
      </p:sp>
      <p:sp>
        <p:nvSpPr>
          <p:cNvPr id="7" name="Номер слайда 6"/>
          <p:cNvSpPr>
            <a:spLocks noGrp="1"/>
          </p:cNvSpPr>
          <p:nvPr>
            <p:ph type="sldNum" sz="quarter" idx="12"/>
          </p:nvPr>
        </p:nvSpPr>
        <p:spPr/>
        <p:txBody>
          <a:bodyPr/>
          <a:lstStyle>
            <a:lvl1pPr>
              <a:defRPr/>
            </a:lvl1pPr>
          </a:lstStyle>
          <a:p>
            <a:fld id="{9916D3F3-B07B-4DA7-84B4-672F20318F99}" type="slidenum">
              <a:rPr lang="ru-RU" smtClean="0"/>
              <a:pPr/>
              <a:t>‹#›</a:t>
            </a:fld>
            <a:endParaRPr lang="ru-RU" dirty="0"/>
          </a:p>
        </p:txBody>
      </p:sp>
    </p:spTree>
  </p:cSld>
  <p:clrMapOvr>
    <a:masterClrMapping/>
  </p:clrMapOvr>
  <p:transition spd="slow" advClick="0" advTm="13000">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fld id="{CA434DC2-2D59-4EBC-9C71-73639EB3FA0F}" type="datetimeFigureOut">
              <a:rPr lang="ru-RU" smtClean="0"/>
              <a:pPr/>
              <a:t>19.04.2015</a:t>
            </a:fld>
            <a:endParaRPr lang="ru-RU" dirty="0"/>
          </a:p>
        </p:txBody>
      </p:sp>
      <p:sp>
        <p:nvSpPr>
          <p:cNvPr id="8" name="Нижний колонтитул 7"/>
          <p:cNvSpPr>
            <a:spLocks noGrp="1"/>
          </p:cNvSpPr>
          <p:nvPr>
            <p:ph type="ftr" sz="quarter" idx="11"/>
          </p:nvPr>
        </p:nvSpPr>
        <p:spPr/>
        <p:txBody>
          <a:bodyPr/>
          <a:lstStyle>
            <a:lvl1pPr>
              <a:defRPr/>
            </a:lvl1pPr>
          </a:lstStyle>
          <a:p>
            <a:endParaRPr lang="ru-RU" dirty="0"/>
          </a:p>
        </p:txBody>
      </p:sp>
      <p:sp>
        <p:nvSpPr>
          <p:cNvPr id="9" name="Номер слайда 8"/>
          <p:cNvSpPr>
            <a:spLocks noGrp="1"/>
          </p:cNvSpPr>
          <p:nvPr>
            <p:ph type="sldNum" sz="quarter" idx="12"/>
          </p:nvPr>
        </p:nvSpPr>
        <p:spPr/>
        <p:txBody>
          <a:bodyPr/>
          <a:lstStyle>
            <a:lvl1pPr>
              <a:defRPr/>
            </a:lvl1pPr>
          </a:lstStyle>
          <a:p>
            <a:fld id="{9916D3F3-B07B-4DA7-84B4-672F20318F99}" type="slidenum">
              <a:rPr lang="ru-RU" smtClean="0"/>
              <a:pPr/>
              <a:t>‹#›</a:t>
            </a:fld>
            <a:endParaRPr lang="ru-RU" dirty="0"/>
          </a:p>
        </p:txBody>
      </p:sp>
    </p:spTree>
  </p:cSld>
  <p:clrMapOvr>
    <a:masterClrMapping/>
  </p:clrMapOvr>
  <p:transition spd="slow" advClick="0" advTm="13000">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fld id="{CA434DC2-2D59-4EBC-9C71-73639EB3FA0F}" type="datetimeFigureOut">
              <a:rPr lang="ru-RU" smtClean="0"/>
              <a:pPr/>
              <a:t>19.04.2015</a:t>
            </a:fld>
            <a:endParaRPr lang="ru-RU" dirty="0"/>
          </a:p>
        </p:txBody>
      </p:sp>
      <p:sp>
        <p:nvSpPr>
          <p:cNvPr id="4" name="Нижний колонтитул 3"/>
          <p:cNvSpPr>
            <a:spLocks noGrp="1"/>
          </p:cNvSpPr>
          <p:nvPr>
            <p:ph type="ftr" sz="quarter" idx="11"/>
          </p:nvPr>
        </p:nvSpPr>
        <p:spPr/>
        <p:txBody>
          <a:bodyPr/>
          <a:lstStyle>
            <a:lvl1pPr>
              <a:defRPr/>
            </a:lvl1pPr>
          </a:lstStyle>
          <a:p>
            <a:endParaRPr lang="ru-RU" dirty="0"/>
          </a:p>
        </p:txBody>
      </p:sp>
      <p:sp>
        <p:nvSpPr>
          <p:cNvPr id="5" name="Номер слайда 4"/>
          <p:cNvSpPr>
            <a:spLocks noGrp="1"/>
          </p:cNvSpPr>
          <p:nvPr>
            <p:ph type="sldNum" sz="quarter" idx="12"/>
          </p:nvPr>
        </p:nvSpPr>
        <p:spPr/>
        <p:txBody>
          <a:bodyPr/>
          <a:lstStyle>
            <a:lvl1pPr>
              <a:defRPr/>
            </a:lvl1pPr>
          </a:lstStyle>
          <a:p>
            <a:fld id="{9916D3F3-B07B-4DA7-84B4-672F20318F99}" type="slidenum">
              <a:rPr lang="ru-RU" smtClean="0"/>
              <a:pPr/>
              <a:t>‹#›</a:t>
            </a:fld>
            <a:endParaRPr lang="ru-RU" dirty="0"/>
          </a:p>
        </p:txBody>
      </p:sp>
    </p:spTree>
  </p:cSld>
  <p:clrMapOvr>
    <a:masterClrMapping/>
  </p:clrMapOvr>
  <p:transition spd="slow" advClick="0" advTm="1300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fld id="{CA434DC2-2D59-4EBC-9C71-73639EB3FA0F}" type="datetimeFigureOut">
              <a:rPr lang="ru-RU" smtClean="0"/>
              <a:pPr/>
              <a:t>19.04.2015</a:t>
            </a:fld>
            <a:endParaRPr lang="ru-RU" dirty="0"/>
          </a:p>
        </p:txBody>
      </p:sp>
      <p:sp>
        <p:nvSpPr>
          <p:cNvPr id="5" name="Нижний колонтитул 4"/>
          <p:cNvSpPr>
            <a:spLocks noGrp="1"/>
          </p:cNvSpPr>
          <p:nvPr>
            <p:ph type="ftr" sz="quarter" idx="11"/>
          </p:nvPr>
        </p:nvSpPr>
        <p:spPr/>
        <p:txBody>
          <a:bodyPr/>
          <a:lstStyle>
            <a:lvl1pPr>
              <a:defRPr/>
            </a:lvl1pPr>
          </a:lstStyle>
          <a:p>
            <a:endParaRPr lang="ru-RU" dirty="0"/>
          </a:p>
        </p:txBody>
      </p:sp>
      <p:sp>
        <p:nvSpPr>
          <p:cNvPr id="6" name="Номер слайда 5"/>
          <p:cNvSpPr>
            <a:spLocks noGrp="1"/>
          </p:cNvSpPr>
          <p:nvPr>
            <p:ph type="sldNum" sz="quarter" idx="12"/>
          </p:nvPr>
        </p:nvSpPr>
        <p:spPr/>
        <p:txBody>
          <a:bodyPr/>
          <a:lstStyle>
            <a:lvl1pPr>
              <a:defRPr/>
            </a:lvl1pPr>
          </a:lstStyle>
          <a:p>
            <a:fld id="{9916D3F3-B07B-4DA7-84B4-672F20318F99}" type="slidenum">
              <a:rPr lang="ru-RU" smtClean="0"/>
              <a:pPr/>
              <a:t>‹#›</a:t>
            </a:fld>
            <a:endParaRPr lang="ru-RU" dirty="0"/>
          </a:p>
        </p:txBody>
      </p:sp>
    </p:spTree>
  </p:cSld>
  <p:clrMapOvr>
    <a:masterClrMapping/>
  </p:clrMapOvr>
  <p:transition spd="slow" advClick="0" advTm="13000">
    <p:comb/>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fld id="{CA434DC2-2D59-4EBC-9C71-73639EB3FA0F}" type="datetimeFigureOut">
              <a:rPr lang="ru-RU" smtClean="0"/>
              <a:pPr/>
              <a:t>19.04.2015</a:t>
            </a:fld>
            <a:endParaRPr lang="ru-RU" dirty="0"/>
          </a:p>
        </p:txBody>
      </p:sp>
      <p:sp>
        <p:nvSpPr>
          <p:cNvPr id="3" name="Нижний колонтитул 2"/>
          <p:cNvSpPr>
            <a:spLocks noGrp="1"/>
          </p:cNvSpPr>
          <p:nvPr>
            <p:ph type="ftr" sz="quarter" idx="11"/>
          </p:nvPr>
        </p:nvSpPr>
        <p:spPr/>
        <p:txBody>
          <a:bodyPr/>
          <a:lstStyle>
            <a:lvl1pPr>
              <a:defRPr/>
            </a:lvl1pPr>
          </a:lstStyle>
          <a:p>
            <a:endParaRPr lang="ru-RU" dirty="0"/>
          </a:p>
        </p:txBody>
      </p:sp>
      <p:sp>
        <p:nvSpPr>
          <p:cNvPr id="4" name="Номер слайда 3"/>
          <p:cNvSpPr>
            <a:spLocks noGrp="1"/>
          </p:cNvSpPr>
          <p:nvPr>
            <p:ph type="sldNum" sz="quarter" idx="12"/>
          </p:nvPr>
        </p:nvSpPr>
        <p:spPr/>
        <p:txBody>
          <a:bodyPr/>
          <a:lstStyle>
            <a:lvl1pPr>
              <a:defRPr/>
            </a:lvl1pPr>
          </a:lstStyle>
          <a:p>
            <a:fld id="{9916D3F3-B07B-4DA7-84B4-672F20318F99}" type="slidenum">
              <a:rPr lang="ru-RU" smtClean="0"/>
              <a:pPr/>
              <a:t>‹#›</a:t>
            </a:fld>
            <a:endParaRPr lang="ru-RU" dirty="0"/>
          </a:p>
        </p:txBody>
      </p:sp>
    </p:spTree>
  </p:cSld>
  <p:clrMapOvr>
    <a:masterClrMapping/>
  </p:clrMapOvr>
  <p:transition spd="slow" advClick="0" advTm="13000">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fld id="{CA434DC2-2D59-4EBC-9C71-73639EB3FA0F}" type="datetimeFigureOut">
              <a:rPr lang="ru-RU" smtClean="0"/>
              <a:pPr/>
              <a:t>19.04.2015</a:t>
            </a:fld>
            <a:endParaRPr lang="ru-RU" dirty="0"/>
          </a:p>
        </p:txBody>
      </p:sp>
      <p:sp>
        <p:nvSpPr>
          <p:cNvPr id="6" name="Нижний колонтитул 5"/>
          <p:cNvSpPr>
            <a:spLocks noGrp="1"/>
          </p:cNvSpPr>
          <p:nvPr>
            <p:ph type="ftr" sz="quarter" idx="11"/>
          </p:nvPr>
        </p:nvSpPr>
        <p:spPr/>
        <p:txBody>
          <a:bodyPr/>
          <a:lstStyle>
            <a:lvl1pPr>
              <a:defRPr/>
            </a:lvl1pPr>
          </a:lstStyle>
          <a:p>
            <a:endParaRPr lang="ru-RU" dirty="0"/>
          </a:p>
        </p:txBody>
      </p:sp>
      <p:sp>
        <p:nvSpPr>
          <p:cNvPr id="7" name="Номер слайда 6"/>
          <p:cNvSpPr>
            <a:spLocks noGrp="1"/>
          </p:cNvSpPr>
          <p:nvPr>
            <p:ph type="sldNum" sz="quarter" idx="12"/>
          </p:nvPr>
        </p:nvSpPr>
        <p:spPr/>
        <p:txBody>
          <a:bodyPr/>
          <a:lstStyle>
            <a:lvl1pPr>
              <a:defRPr/>
            </a:lvl1pPr>
          </a:lstStyle>
          <a:p>
            <a:fld id="{9916D3F3-B07B-4DA7-84B4-672F20318F99}" type="slidenum">
              <a:rPr lang="ru-RU" smtClean="0"/>
              <a:pPr/>
              <a:t>‹#›</a:t>
            </a:fld>
            <a:endParaRPr lang="ru-RU" dirty="0"/>
          </a:p>
        </p:txBody>
      </p:sp>
    </p:spTree>
  </p:cSld>
  <p:clrMapOvr>
    <a:masterClrMapping/>
  </p:clrMapOvr>
  <p:transition spd="slow" advClick="0" advTm="13000">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fld id="{CA434DC2-2D59-4EBC-9C71-73639EB3FA0F}" type="datetimeFigureOut">
              <a:rPr lang="ru-RU" smtClean="0"/>
              <a:pPr/>
              <a:t>19.04.2015</a:t>
            </a:fld>
            <a:endParaRPr lang="ru-RU" dirty="0"/>
          </a:p>
        </p:txBody>
      </p:sp>
      <p:sp>
        <p:nvSpPr>
          <p:cNvPr id="6" name="Нижний колонтитул 5"/>
          <p:cNvSpPr>
            <a:spLocks noGrp="1"/>
          </p:cNvSpPr>
          <p:nvPr>
            <p:ph type="ftr" sz="quarter" idx="11"/>
          </p:nvPr>
        </p:nvSpPr>
        <p:spPr/>
        <p:txBody>
          <a:bodyPr/>
          <a:lstStyle>
            <a:lvl1pPr>
              <a:defRPr/>
            </a:lvl1pPr>
          </a:lstStyle>
          <a:p>
            <a:endParaRPr lang="ru-RU" dirty="0"/>
          </a:p>
        </p:txBody>
      </p:sp>
      <p:sp>
        <p:nvSpPr>
          <p:cNvPr id="7" name="Номер слайда 6"/>
          <p:cNvSpPr>
            <a:spLocks noGrp="1"/>
          </p:cNvSpPr>
          <p:nvPr>
            <p:ph type="sldNum" sz="quarter" idx="12"/>
          </p:nvPr>
        </p:nvSpPr>
        <p:spPr/>
        <p:txBody>
          <a:bodyPr/>
          <a:lstStyle>
            <a:lvl1pPr>
              <a:defRPr/>
            </a:lvl1pPr>
          </a:lstStyle>
          <a:p>
            <a:fld id="{9916D3F3-B07B-4DA7-84B4-672F20318F99}" type="slidenum">
              <a:rPr lang="ru-RU" smtClean="0"/>
              <a:pPr/>
              <a:t>‹#›</a:t>
            </a:fld>
            <a:endParaRPr lang="ru-RU" dirty="0"/>
          </a:p>
        </p:txBody>
      </p:sp>
    </p:spTree>
  </p:cSld>
  <p:clrMapOvr>
    <a:masterClrMapping/>
  </p:clrMapOvr>
  <p:transition spd="slow" advClick="0" advTm="13000">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CA434DC2-2D59-4EBC-9C71-73639EB3FA0F}" type="datetimeFigureOut">
              <a:rPr lang="ru-RU" smtClean="0"/>
              <a:pPr/>
              <a:t>19.04.2015</a:t>
            </a:fld>
            <a:endParaRPr lang="ru-RU" dirty="0"/>
          </a:p>
        </p:txBody>
      </p:sp>
      <p:sp>
        <p:nvSpPr>
          <p:cNvPr id="5" name="Нижний колонтитул 4"/>
          <p:cNvSpPr>
            <a:spLocks noGrp="1"/>
          </p:cNvSpPr>
          <p:nvPr>
            <p:ph type="ftr" sz="quarter" idx="11"/>
          </p:nvPr>
        </p:nvSpPr>
        <p:spPr/>
        <p:txBody>
          <a:bodyPr/>
          <a:lstStyle>
            <a:lvl1pPr>
              <a:defRPr/>
            </a:lvl1pPr>
          </a:lstStyle>
          <a:p>
            <a:endParaRPr lang="ru-RU" dirty="0"/>
          </a:p>
        </p:txBody>
      </p:sp>
      <p:sp>
        <p:nvSpPr>
          <p:cNvPr id="6" name="Номер слайда 5"/>
          <p:cNvSpPr>
            <a:spLocks noGrp="1"/>
          </p:cNvSpPr>
          <p:nvPr>
            <p:ph type="sldNum" sz="quarter" idx="12"/>
          </p:nvPr>
        </p:nvSpPr>
        <p:spPr/>
        <p:txBody>
          <a:bodyPr/>
          <a:lstStyle>
            <a:lvl1pPr>
              <a:defRPr/>
            </a:lvl1pPr>
          </a:lstStyle>
          <a:p>
            <a:fld id="{9916D3F3-B07B-4DA7-84B4-672F20318F99}" type="slidenum">
              <a:rPr lang="ru-RU" smtClean="0"/>
              <a:pPr/>
              <a:t>‹#›</a:t>
            </a:fld>
            <a:endParaRPr lang="ru-RU" dirty="0"/>
          </a:p>
        </p:txBody>
      </p:sp>
    </p:spTree>
  </p:cSld>
  <p:clrMapOvr>
    <a:masterClrMapping/>
  </p:clrMapOvr>
  <p:transition spd="slow" advClick="0" advTm="13000">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CA434DC2-2D59-4EBC-9C71-73639EB3FA0F}" type="datetimeFigureOut">
              <a:rPr lang="ru-RU" smtClean="0"/>
              <a:pPr/>
              <a:t>19.04.2015</a:t>
            </a:fld>
            <a:endParaRPr lang="ru-RU" dirty="0"/>
          </a:p>
        </p:txBody>
      </p:sp>
      <p:sp>
        <p:nvSpPr>
          <p:cNvPr id="5" name="Нижний колонтитул 4"/>
          <p:cNvSpPr>
            <a:spLocks noGrp="1"/>
          </p:cNvSpPr>
          <p:nvPr>
            <p:ph type="ftr" sz="quarter" idx="11"/>
          </p:nvPr>
        </p:nvSpPr>
        <p:spPr/>
        <p:txBody>
          <a:bodyPr/>
          <a:lstStyle>
            <a:lvl1pPr>
              <a:defRPr/>
            </a:lvl1pPr>
          </a:lstStyle>
          <a:p>
            <a:endParaRPr lang="ru-RU" dirty="0"/>
          </a:p>
        </p:txBody>
      </p:sp>
      <p:sp>
        <p:nvSpPr>
          <p:cNvPr id="6" name="Номер слайда 5"/>
          <p:cNvSpPr>
            <a:spLocks noGrp="1"/>
          </p:cNvSpPr>
          <p:nvPr>
            <p:ph type="sldNum" sz="quarter" idx="12"/>
          </p:nvPr>
        </p:nvSpPr>
        <p:spPr/>
        <p:txBody>
          <a:bodyPr/>
          <a:lstStyle>
            <a:lvl1pPr>
              <a:defRPr/>
            </a:lvl1pPr>
          </a:lstStyle>
          <a:p>
            <a:fld id="{9916D3F3-B07B-4DA7-84B4-672F20318F99}" type="slidenum">
              <a:rPr lang="ru-RU" smtClean="0"/>
              <a:pPr/>
              <a:t>‹#›</a:t>
            </a:fld>
            <a:endParaRPr lang="ru-RU" dirty="0"/>
          </a:p>
        </p:txBody>
      </p:sp>
    </p:spTree>
  </p:cSld>
  <p:clrMapOvr>
    <a:masterClrMapping/>
  </p:clrMapOvr>
  <p:transition spd="slow" advClick="0" advTm="13000">
    <p:comb/>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307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307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457200" y="6248400"/>
            <a:ext cx="2133600" cy="457200"/>
          </a:xfrm>
        </p:spPr>
        <p:txBody>
          <a:bodyPr/>
          <a:lstStyle>
            <a:lvl1pPr>
              <a:defRPr/>
            </a:lvl1pPr>
          </a:lstStyle>
          <a:p>
            <a:fld id="{CA434DC2-2D59-4EBC-9C71-73639EB3FA0F}" type="datetimeFigureOut">
              <a:rPr lang="ru-RU" smtClean="0"/>
              <a:pPr/>
              <a:t>19.04.2015</a:t>
            </a:fld>
            <a:endParaRPr lang="ru-RU" dirty="0"/>
          </a:p>
        </p:txBody>
      </p:sp>
      <p:sp>
        <p:nvSpPr>
          <p:cNvPr id="6" name="Нижний колонтитул 5"/>
          <p:cNvSpPr>
            <a:spLocks noGrp="1"/>
          </p:cNvSpPr>
          <p:nvPr>
            <p:ph type="ftr" sz="quarter" idx="11"/>
          </p:nvPr>
        </p:nvSpPr>
        <p:spPr>
          <a:xfrm>
            <a:off x="3124200" y="6248400"/>
            <a:ext cx="2895600" cy="457200"/>
          </a:xfrm>
        </p:spPr>
        <p:txBody>
          <a:bodyPr/>
          <a:lstStyle>
            <a:lvl1pPr>
              <a:defRPr/>
            </a:lvl1pPr>
          </a:lstStyle>
          <a:p>
            <a:endParaRPr lang="ru-RU" dirty="0"/>
          </a:p>
        </p:txBody>
      </p:sp>
      <p:sp>
        <p:nvSpPr>
          <p:cNvPr id="7" name="Номер слайда 6"/>
          <p:cNvSpPr>
            <a:spLocks noGrp="1"/>
          </p:cNvSpPr>
          <p:nvPr>
            <p:ph type="sldNum" sz="quarter" idx="12"/>
          </p:nvPr>
        </p:nvSpPr>
        <p:spPr>
          <a:xfrm>
            <a:off x="6553200" y="6248400"/>
            <a:ext cx="2133600" cy="457200"/>
          </a:xfrm>
        </p:spPr>
        <p:txBody>
          <a:bodyPr/>
          <a:lstStyle>
            <a:lvl1pPr>
              <a:defRPr/>
            </a:lvl1pPr>
          </a:lstStyle>
          <a:p>
            <a:fld id="{9916D3F3-B07B-4DA7-84B4-672F20318F99}" type="slidenum">
              <a:rPr lang="ru-RU" smtClean="0"/>
              <a:pPr/>
              <a:t>‹#›</a:t>
            </a:fld>
            <a:endParaRPr lang="ru-RU" dirty="0"/>
          </a:p>
        </p:txBody>
      </p:sp>
    </p:spTree>
  </p:cSld>
  <p:clrMapOvr>
    <a:masterClrMapping/>
  </p:clrMapOvr>
  <p:transition spd="slow" advClick="0" advTm="13000">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fld id="{CA434DC2-2D59-4EBC-9C71-73639EB3FA0F}" type="datetimeFigureOut">
              <a:rPr lang="ru-RU" smtClean="0"/>
              <a:pPr/>
              <a:t>19.04.2015</a:t>
            </a:fld>
            <a:endParaRPr lang="ru-RU" dirty="0"/>
          </a:p>
        </p:txBody>
      </p:sp>
      <p:sp>
        <p:nvSpPr>
          <p:cNvPr id="5" name="Нижний колонтитул 4"/>
          <p:cNvSpPr>
            <a:spLocks noGrp="1"/>
          </p:cNvSpPr>
          <p:nvPr>
            <p:ph type="ftr" sz="quarter" idx="11"/>
          </p:nvPr>
        </p:nvSpPr>
        <p:spPr/>
        <p:txBody>
          <a:bodyPr/>
          <a:lstStyle>
            <a:lvl1pPr>
              <a:defRPr/>
            </a:lvl1pPr>
          </a:lstStyle>
          <a:p>
            <a:endParaRPr lang="ru-RU" dirty="0"/>
          </a:p>
        </p:txBody>
      </p:sp>
      <p:sp>
        <p:nvSpPr>
          <p:cNvPr id="6" name="Номер слайда 5"/>
          <p:cNvSpPr>
            <a:spLocks noGrp="1"/>
          </p:cNvSpPr>
          <p:nvPr>
            <p:ph type="sldNum" sz="quarter" idx="12"/>
          </p:nvPr>
        </p:nvSpPr>
        <p:spPr/>
        <p:txBody>
          <a:bodyPr/>
          <a:lstStyle>
            <a:lvl1pPr>
              <a:defRPr/>
            </a:lvl1pPr>
          </a:lstStyle>
          <a:p>
            <a:fld id="{9916D3F3-B07B-4DA7-84B4-672F20318F99}" type="slidenum">
              <a:rPr lang="ru-RU" smtClean="0"/>
              <a:pPr/>
              <a:t>‹#›</a:t>
            </a:fld>
            <a:endParaRPr lang="ru-RU" dirty="0"/>
          </a:p>
        </p:txBody>
      </p:sp>
    </p:spTree>
  </p:cSld>
  <p:clrMapOvr>
    <a:masterClrMapping/>
  </p:clrMapOvr>
  <p:transition spd="slow" advClick="0" advTm="13000">
    <p:comb/>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CA434DC2-2D59-4EBC-9C71-73639EB3FA0F}" type="datetimeFigureOut">
              <a:rPr lang="ru-RU" smtClean="0"/>
              <a:pPr/>
              <a:t>19.04.2015</a:t>
            </a:fld>
            <a:endParaRPr lang="ru-RU" dirty="0"/>
          </a:p>
        </p:txBody>
      </p:sp>
      <p:sp>
        <p:nvSpPr>
          <p:cNvPr id="5" name="Нижний колонтитул 4"/>
          <p:cNvSpPr>
            <a:spLocks noGrp="1"/>
          </p:cNvSpPr>
          <p:nvPr>
            <p:ph type="ftr" sz="quarter" idx="11"/>
          </p:nvPr>
        </p:nvSpPr>
        <p:spPr/>
        <p:txBody>
          <a:bodyPr/>
          <a:lstStyle>
            <a:lvl1pPr>
              <a:defRPr/>
            </a:lvl1pPr>
          </a:lstStyle>
          <a:p>
            <a:endParaRPr lang="ru-RU" dirty="0"/>
          </a:p>
        </p:txBody>
      </p:sp>
      <p:sp>
        <p:nvSpPr>
          <p:cNvPr id="6" name="Номер слайда 5"/>
          <p:cNvSpPr>
            <a:spLocks noGrp="1"/>
          </p:cNvSpPr>
          <p:nvPr>
            <p:ph type="sldNum" sz="quarter" idx="12"/>
          </p:nvPr>
        </p:nvSpPr>
        <p:spPr/>
        <p:txBody>
          <a:bodyPr/>
          <a:lstStyle>
            <a:lvl1pPr>
              <a:defRPr/>
            </a:lvl1pPr>
          </a:lstStyle>
          <a:p>
            <a:fld id="{9916D3F3-B07B-4DA7-84B4-672F20318F99}" type="slidenum">
              <a:rPr lang="ru-RU" smtClean="0"/>
              <a:pPr/>
              <a:t>‹#›</a:t>
            </a:fld>
            <a:endParaRPr lang="ru-RU" dirty="0"/>
          </a:p>
        </p:txBody>
      </p:sp>
    </p:spTree>
  </p:cSld>
  <p:clrMapOvr>
    <a:masterClrMapping/>
  </p:clrMapOvr>
  <p:transition spd="slow" advClick="0" advTm="13000">
    <p:comb/>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fld id="{CA434DC2-2D59-4EBC-9C71-73639EB3FA0F}" type="datetimeFigureOut">
              <a:rPr lang="ru-RU" smtClean="0"/>
              <a:pPr/>
              <a:t>19.04.2015</a:t>
            </a:fld>
            <a:endParaRPr lang="ru-RU" dirty="0"/>
          </a:p>
        </p:txBody>
      </p:sp>
      <p:sp>
        <p:nvSpPr>
          <p:cNvPr id="5" name="Нижний колонтитул 4"/>
          <p:cNvSpPr>
            <a:spLocks noGrp="1"/>
          </p:cNvSpPr>
          <p:nvPr>
            <p:ph type="ftr" sz="quarter" idx="11"/>
          </p:nvPr>
        </p:nvSpPr>
        <p:spPr/>
        <p:txBody>
          <a:bodyPr/>
          <a:lstStyle>
            <a:lvl1pPr>
              <a:defRPr/>
            </a:lvl1pPr>
          </a:lstStyle>
          <a:p>
            <a:endParaRPr lang="ru-RU" dirty="0"/>
          </a:p>
        </p:txBody>
      </p:sp>
      <p:sp>
        <p:nvSpPr>
          <p:cNvPr id="6" name="Номер слайда 5"/>
          <p:cNvSpPr>
            <a:spLocks noGrp="1"/>
          </p:cNvSpPr>
          <p:nvPr>
            <p:ph type="sldNum" sz="quarter" idx="12"/>
          </p:nvPr>
        </p:nvSpPr>
        <p:spPr/>
        <p:txBody>
          <a:bodyPr/>
          <a:lstStyle>
            <a:lvl1pPr>
              <a:defRPr/>
            </a:lvl1pPr>
          </a:lstStyle>
          <a:p>
            <a:fld id="{9916D3F3-B07B-4DA7-84B4-672F20318F99}" type="slidenum">
              <a:rPr lang="ru-RU" smtClean="0"/>
              <a:pPr/>
              <a:t>‹#›</a:t>
            </a:fld>
            <a:endParaRPr lang="ru-RU" dirty="0"/>
          </a:p>
        </p:txBody>
      </p:sp>
    </p:spTree>
  </p:cSld>
  <p:clrMapOvr>
    <a:masterClrMapping/>
  </p:clrMapOvr>
  <p:transition spd="slow" advClick="0" advTm="13000">
    <p:comb/>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fld id="{CA434DC2-2D59-4EBC-9C71-73639EB3FA0F}" type="datetimeFigureOut">
              <a:rPr lang="ru-RU" smtClean="0"/>
              <a:pPr/>
              <a:t>19.04.2015</a:t>
            </a:fld>
            <a:endParaRPr lang="ru-RU" dirty="0"/>
          </a:p>
        </p:txBody>
      </p:sp>
      <p:sp>
        <p:nvSpPr>
          <p:cNvPr id="6" name="Нижний колонтитул 5"/>
          <p:cNvSpPr>
            <a:spLocks noGrp="1"/>
          </p:cNvSpPr>
          <p:nvPr>
            <p:ph type="ftr" sz="quarter" idx="11"/>
          </p:nvPr>
        </p:nvSpPr>
        <p:spPr/>
        <p:txBody>
          <a:bodyPr/>
          <a:lstStyle>
            <a:lvl1pPr>
              <a:defRPr/>
            </a:lvl1pPr>
          </a:lstStyle>
          <a:p>
            <a:endParaRPr lang="ru-RU" dirty="0"/>
          </a:p>
        </p:txBody>
      </p:sp>
      <p:sp>
        <p:nvSpPr>
          <p:cNvPr id="7" name="Номер слайда 6"/>
          <p:cNvSpPr>
            <a:spLocks noGrp="1"/>
          </p:cNvSpPr>
          <p:nvPr>
            <p:ph type="sldNum" sz="quarter" idx="12"/>
          </p:nvPr>
        </p:nvSpPr>
        <p:spPr/>
        <p:txBody>
          <a:bodyPr/>
          <a:lstStyle>
            <a:lvl1pPr>
              <a:defRPr/>
            </a:lvl1pPr>
          </a:lstStyle>
          <a:p>
            <a:fld id="{9916D3F3-B07B-4DA7-84B4-672F20318F99}" type="slidenum">
              <a:rPr lang="ru-RU" smtClean="0"/>
              <a:pPr/>
              <a:t>‹#›</a:t>
            </a:fld>
            <a:endParaRPr lang="ru-RU" dirty="0"/>
          </a:p>
        </p:txBody>
      </p:sp>
    </p:spTree>
  </p:cSld>
  <p:clrMapOvr>
    <a:masterClrMapping/>
  </p:clrMapOvr>
  <p:transition spd="slow" advClick="0" advTm="13000">
    <p:comb/>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1479550" y="1981200"/>
            <a:ext cx="37369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5368925" y="1981200"/>
            <a:ext cx="37369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fld id="{CA434DC2-2D59-4EBC-9C71-73639EB3FA0F}" type="datetimeFigureOut">
              <a:rPr lang="ru-RU" smtClean="0"/>
              <a:pPr/>
              <a:t>19.04.2015</a:t>
            </a:fld>
            <a:endParaRPr lang="ru-RU" dirty="0"/>
          </a:p>
        </p:txBody>
      </p:sp>
      <p:sp>
        <p:nvSpPr>
          <p:cNvPr id="6" name="Нижний колонтитул 5"/>
          <p:cNvSpPr>
            <a:spLocks noGrp="1"/>
          </p:cNvSpPr>
          <p:nvPr>
            <p:ph type="ftr" sz="quarter" idx="11"/>
          </p:nvPr>
        </p:nvSpPr>
        <p:spPr/>
        <p:txBody>
          <a:bodyPr/>
          <a:lstStyle>
            <a:lvl1pPr>
              <a:defRPr/>
            </a:lvl1pPr>
          </a:lstStyle>
          <a:p>
            <a:endParaRPr lang="ru-RU" dirty="0"/>
          </a:p>
        </p:txBody>
      </p:sp>
      <p:sp>
        <p:nvSpPr>
          <p:cNvPr id="7" name="Номер слайда 6"/>
          <p:cNvSpPr>
            <a:spLocks noGrp="1"/>
          </p:cNvSpPr>
          <p:nvPr>
            <p:ph type="sldNum" sz="quarter" idx="12"/>
          </p:nvPr>
        </p:nvSpPr>
        <p:spPr/>
        <p:txBody>
          <a:bodyPr/>
          <a:lstStyle>
            <a:lvl1pPr>
              <a:defRPr/>
            </a:lvl1pPr>
          </a:lstStyle>
          <a:p>
            <a:fld id="{9916D3F3-B07B-4DA7-84B4-672F20318F99}" type="slidenum">
              <a:rPr lang="ru-RU" smtClean="0"/>
              <a:pPr/>
              <a:t>‹#›</a:t>
            </a:fld>
            <a:endParaRPr lang="ru-RU" dirty="0"/>
          </a:p>
        </p:txBody>
      </p:sp>
    </p:spTree>
  </p:cSld>
  <p:clrMapOvr>
    <a:masterClrMapping/>
  </p:clrMapOvr>
  <p:transition spd="slow" advClick="0" advTm="13000">
    <p:comb/>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fld id="{CA434DC2-2D59-4EBC-9C71-73639EB3FA0F}" type="datetimeFigureOut">
              <a:rPr lang="ru-RU" smtClean="0"/>
              <a:pPr/>
              <a:t>19.04.2015</a:t>
            </a:fld>
            <a:endParaRPr lang="ru-RU" dirty="0"/>
          </a:p>
        </p:txBody>
      </p:sp>
      <p:sp>
        <p:nvSpPr>
          <p:cNvPr id="8" name="Нижний колонтитул 7"/>
          <p:cNvSpPr>
            <a:spLocks noGrp="1"/>
          </p:cNvSpPr>
          <p:nvPr>
            <p:ph type="ftr" sz="quarter" idx="11"/>
          </p:nvPr>
        </p:nvSpPr>
        <p:spPr/>
        <p:txBody>
          <a:bodyPr/>
          <a:lstStyle>
            <a:lvl1pPr>
              <a:defRPr/>
            </a:lvl1pPr>
          </a:lstStyle>
          <a:p>
            <a:endParaRPr lang="ru-RU" dirty="0"/>
          </a:p>
        </p:txBody>
      </p:sp>
      <p:sp>
        <p:nvSpPr>
          <p:cNvPr id="9" name="Номер слайда 8"/>
          <p:cNvSpPr>
            <a:spLocks noGrp="1"/>
          </p:cNvSpPr>
          <p:nvPr>
            <p:ph type="sldNum" sz="quarter" idx="12"/>
          </p:nvPr>
        </p:nvSpPr>
        <p:spPr/>
        <p:txBody>
          <a:bodyPr/>
          <a:lstStyle>
            <a:lvl1pPr>
              <a:defRPr/>
            </a:lvl1pPr>
          </a:lstStyle>
          <a:p>
            <a:fld id="{9916D3F3-B07B-4DA7-84B4-672F20318F99}" type="slidenum">
              <a:rPr lang="ru-RU" smtClean="0"/>
              <a:pPr/>
              <a:t>‹#›</a:t>
            </a:fld>
            <a:endParaRPr lang="ru-RU" dirty="0"/>
          </a:p>
        </p:txBody>
      </p:sp>
    </p:spTree>
  </p:cSld>
  <p:clrMapOvr>
    <a:masterClrMapping/>
  </p:clrMapOvr>
  <p:transition spd="slow" advClick="0" advTm="13000">
    <p:comb/>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fld id="{CA434DC2-2D59-4EBC-9C71-73639EB3FA0F}" type="datetimeFigureOut">
              <a:rPr lang="ru-RU" smtClean="0"/>
              <a:pPr/>
              <a:t>19.04.2015</a:t>
            </a:fld>
            <a:endParaRPr lang="ru-RU" dirty="0"/>
          </a:p>
        </p:txBody>
      </p:sp>
      <p:sp>
        <p:nvSpPr>
          <p:cNvPr id="4" name="Нижний колонтитул 3"/>
          <p:cNvSpPr>
            <a:spLocks noGrp="1"/>
          </p:cNvSpPr>
          <p:nvPr>
            <p:ph type="ftr" sz="quarter" idx="11"/>
          </p:nvPr>
        </p:nvSpPr>
        <p:spPr/>
        <p:txBody>
          <a:bodyPr/>
          <a:lstStyle>
            <a:lvl1pPr>
              <a:defRPr/>
            </a:lvl1pPr>
          </a:lstStyle>
          <a:p>
            <a:endParaRPr lang="ru-RU" dirty="0"/>
          </a:p>
        </p:txBody>
      </p:sp>
      <p:sp>
        <p:nvSpPr>
          <p:cNvPr id="5" name="Номер слайда 4"/>
          <p:cNvSpPr>
            <a:spLocks noGrp="1"/>
          </p:cNvSpPr>
          <p:nvPr>
            <p:ph type="sldNum" sz="quarter" idx="12"/>
          </p:nvPr>
        </p:nvSpPr>
        <p:spPr/>
        <p:txBody>
          <a:bodyPr/>
          <a:lstStyle>
            <a:lvl1pPr>
              <a:defRPr/>
            </a:lvl1pPr>
          </a:lstStyle>
          <a:p>
            <a:fld id="{9916D3F3-B07B-4DA7-84B4-672F20318F99}" type="slidenum">
              <a:rPr lang="ru-RU" smtClean="0"/>
              <a:pPr/>
              <a:t>‹#›</a:t>
            </a:fld>
            <a:endParaRPr lang="ru-RU" dirty="0"/>
          </a:p>
        </p:txBody>
      </p:sp>
    </p:spTree>
  </p:cSld>
  <p:clrMapOvr>
    <a:masterClrMapping/>
  </p:clrMapOvr>
  <p:transition spd="slow" advClick="0" advTm="13000">
    <p:comb/>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fld id="{CA434DC2-2D59-4EBC-9C71-73639EB3FA0F}" type="datetimeFigureOut">
              <a:rPr lang="ru-RU" smtClean="0"/>
              <a:pPr/>
              <a:t>19.04.2015</a:t>
            </a:fld>
            <a:endParaRPr lang="ru-RU" dirty="0"/>
          </a:p>
        </p:txBody>
      </p:sp>
      <p:sp>
        <p:nvSpPr>
          <p:cNvPr id="3" name="Нижний колонтитул 2"/>
          <p:cNvSpPr>
            <a:spLocks noGrp="1"/>
          </p:cNvSpPr>
          <p:nvPr>
            <p:ph type="ftr" sz="quarter" idx="11"/>
          </p:nvPr>
        </p:nvSpPr>
        <p:spPr/>
        <p:txBody>
          <a:bodyPr/>
          <a:lstStyle>
            <a:lvl1pPr>
              <a:defRPr/>
            </a:lvl1pPr>
          </a:lstStyle>
          <a:p>
            <a:endParaRPr lang="ru-RU" dirty="0"/>
          </a:p>
        </p:txBody>
      </p:sp>
      <p:sp>
        <p:nvSpPr>
          <p:cNvPr id="4" name="Номер слайда 3"/>
          <p:cNvSpPr>
            <a:spLocks noGrp="1"/>
          </p:cNvSpPr>
          <p:nvPr>
            <p:ph type="sldNum" sz="quarter" idx="12"/>
          </p:nvPr>
        </p:nvSpPr>
        <p:spPr/>
        <p:txBody>
          <a:bodyPr/>
          <a:lstStyle>
            <a:lvl1pPr>
              <a:defRPr/>
            </a:lvl1pPr>
          </a:lstStyle>
          <a:p>
            <a:fld id="{9916D3F3-B07B-4DA7-84B4-672F20318F99}" type="slidenum">
              <a:rPr lang="ru-RU" smtClean="0"/>
              <a:pPr/>
              <a:t>‹#›</a:t>
            </a:fld>
            <a:endParaRPr lang="ru-RU" dirty="0"/>
          </a:p>
        </p:txBody>
      </p:sp>
    </p:spTree>
  </p:cSld>
  <p:clrMapOvr>
    <a:masterClrMapping/>
  </p:clrMapOvr>
  <p:transition spd="slow" advClick="0" advTm="13000">
    <p:comb/>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fld id="{CA434DC2-2D59-4EBC-9C71-73639EB3FA0F}" type="datetimeFigureOut">
              <a:rPr lang="ru-RU" smtClean="0"/>
              <a:pPr/>
              <a:t>19.04.2015</a:t>
            </a:fld>
            <a:endParaRPr lang="ru-RU" dirty="0"/>
          </a:p>
        </p:txBody>
      </p:sp>
      <p:sp>
        <p:nvSpPr>
          <p:cNvPr id="6" name="Нижний колонтитул 5"/>
          <p:cNvSpPr>
            <a:spLocks noGrp="1"/>
          </p:cNvSpPr>
          <p:nvPr>
            <p:ph type="ftr" sz="quarter" idx="11"/>
          </p:nvPr>
        </p:nvSpPr>
        <p:spPr/>
        <p:txBody>
          <a:bodyPr/>
          <a:lstStyle>
            <a:lvl1pPr>
              <a:defRPr/>
            </a:lvl1pPr>
          </a:lstStyle>
          <a:p>
            <a:endParaRPr lang="ru-RU" dirty="0"/>
          </a:p>
        </p:txBody>
      </p:sp>
      <p:sp>
        <p:nvSpPr>
          <p:cNvPr id="7" name="Номер слайда 6"/>
          <p:cNvSpPr>
            <a:spLocks noGrp="1"/>
          </p:cNvSpPr>
          <p:nvPr>
            <p:ph type="sldNum" sz="quarter" idx="12"/>
          </p:nvPr>
        </p:nvSpPr>
        <p:spPr/>
        <p:txBody>
          <a:bodyPr/>
          <a:lstStyle>
            <a:lvl1pPr>
              <a:defRPr/>
            </a:lvl1pPr>
          </a:lstStyle>
          <a:p>
            <a:fld id="{9916D3F3-B07B-4DA7-84B4-672F20318F99}" type="slidenum">
              <a:rPr lang="ru-RU" smtClean="0"/>
              <a:pPr/>
              <a:t>‹#›</a:t>
            </a:fld>
            <a:endParaRPr lang="ru-RU" dirty="0"/>
          </a:p>
        </p:txBody>
      </p:sp>
    </p:spTree>
  </p:cSld>
  <p:clrMapOvr>
    <a:masterClrMapping/>
  </p:clrMapOvr>
  <p:transition spd="slow" advClick="0" advTm="13000">
    <p:comb/>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fld id="{CA434DC2-2D59-4EBC-9C71-73639EB3FA0F}" type="datetimeFigureOut">
              <a:rPr lang="ru-RU" smtClean="0"/>
              <a:pPr/>
              <a:t>19.04.2015</a:t>
            </a:fld>
            <a:endParaRPr lang="ru-RU" dirty="0"/>
          </a:p>
        </p:txBody>
      </p:sp>
      <p:sp>
        <p:nvSpPr>
          <p:cNvPr id="6" name="Нижний колонтитул 5"/>
          <p:cNvSpPr>
            <a:spLocks noGrp="1"/>
          </p:cNvSpPr>
          <p:nvPr>
            <p:ph type="ftr" sz="quarter" idx="11"/>
          </p:nvPr>
        </p:nvSpPr>
        <p:spPr/>
        <p:txBody>
          <a:bodyPr/>
          <a:lstStyle>
            <a:lvl1pPr>
              <a:defRPr/>
            </a:lvl1pPr>
          </a:lstStyle>
          <a:p>
            <a:endParaRPr lang="ru-RU" dirty="0"/>
          </a:p>
        </p:txBody>
      </p:sp>
      <p:sp>
        <p:nvSpPr>
          <p:cNvPr id="7" name="Номер слайда 6"/>
          <p:cNvSpPr>
            <a:spLocks noGrp="1"/>
          </p:cNvSpPr>
          <p:nvPr>
            <p:ph type="sldNum" sz="quarter" idx="12"/>
          </p:nvPr>
        </p:nvSpPr>
        <p:spPr/>
        <p:txBody>
          <a:bodyPr/>
          <a:lstStyle>
            <a:lvl1pPr>
              <a:defRPr/>
            </a:lvl1pPr>
          </a:lstStyle>
          <a:p>
            <a:fld id="{9916D3F3-B07B-4DA7-84B4-672F20318F99}" type="slidenum">
              <a:rPr lang="ru-RU" smtClean="0"/>
              <a:pPr/>
              <a:t>‹#›</a:t>
            </a:fld>
            <a:endParaRPr lang="ru-RU" dirty="0"/>
          </a:p>
        </p:txBody>
      </p:sp>
    </p:spTree>
  </p:cSld>
  <p:clrMapOvr>
    <a:masterClrMapping/>
  </p:clrMapOvr>
  <p:transition spd="slow" advClick="0" advTm="13000">
    <p:comb/>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CA434DC2-2D59-4EBC-9C71-73639EB3FA0F}" type="datetimeFigureOut">
              <a:rPr lang="ru-RU" smtClean="0"/>
              <a:pPr/>
              <a:t>19.04.2015</a:t>
            </a:fld>
            <a:endParaRPr lang="ru-RU" dirty="0"/>
          </a:p>
        </p:txBody>
      </p:sp>
      <p:sp>
        <p:nvSpPr>
          <p:cNvPr id="5" name="Нижний колонтитул 4"/>
          <p:cNvSpPr>
            <a:spLocks noGrp="1"/>
          </p:cNvSpPr>
          <p:nvPr>
            <p:ph type="ftr" sz="quarter" idx="11"/>
          </p:nvPr>
        </p:nvSpPr>
        <p:spPr/>
        <p:txBody>
          <a:bodyPr/>
          <a:lstStyle>
            <a:lvl1pPr>
              <a:defRPr/>
            </a:lvl1pPr>
          </a:lstStyle>
          <a:p>
            <a:endParaRPr lang="ru-RU" dirty="0"/>
          </a:p>
        </p:txBody>
      </p:sp>
      <p:sp>
        <p:nvSpPr>
          <p:cNvPr id="6" name="Номер слайда 5"/>
          <p:cNvSpPr>
            <a:spLocks noGrp="1"/>
          </p:cNvSpPr>
          <p:nvPr>
            <p:ph type="sldNum" sz="quarter" idx="12"/>
          </p:nvPr>
        </p:nvSpPr>
        <p:spPr/>
        <p:txBody>
          <a:bodyPr/>
          <a:lstStyle>
            <a:lvl1pPr>
              <a:defRPr/>
            </a:lvl1pPr>
          </a:lstStyle>
          <a:p>
            <a:fld id="{9916D3F3-B07B-4DA7-84B4-672F20318F99}" type="slidenum">
              <a:rPr lang="ru-RU" smtClean="0"/>
              <a:pPr/>
              <a:t>‹#›</a:t>
            </a:fld>
            <a:endParaRPr lang="ru-RU" dirty="0"/>
          </a:p>
        </p:txBody>
      </p:sp>
    </p:spTree>
  </p:cSld>
  <p:clrMapOvr>
    <a:masterClrMapping/>
  </p:clrMapOvr>
  <p:transition spd="slow" advClick="0" advTm="13000">
    <p:comb/>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CA434DC2-2D59-4EBC-9C71-73639EB3FA0F}" type="datetimeFigureOut">
              <a:rPr lang="ru-RU" smtClean="0"/>
              <a:pPr/>
              <a:t>19.04.2015</a:t>
            </a:fld>
            <a:endParaRPr lang="ru-RU" dirty="0"/>
          </a:p>
        </p:txBody>
      </p:sp>
      <p:sp>
        <p:nvSpPr>
          <p:cNvPr id="5" name="Нижний колонтитул 4"/>
          <p:cNvSpPr>
            <a:spLocks noGrp="1"/>
          </p:cNvSpPr>
          <p:nvPr>
            <p:ph type="ftr" sz="quarter" idx="11"/>
          </p:nvPr>
        </p:nvSpPr>
        <p:spPr/>
        <p:txBody>
          <a:bodyPr/>
          <a:lstStyle>
            <a:lvl1pPr>
              <a:defRPr/>
            </a:lvl1pPr>
          </a:lstStyle>
          <a:p>
            <a:endParaRPr lang="ru-RU" dirty="0"/>
          </a:p>
        </p:txBody>
      </p:sp>
      <p:sp>
        <p:nvSpPr>
          <p:cNvPr id="6" name="Номер слайда 5"/>
          <p:cNvSpPr>
            <a:spLocks noGrp="1"/>
          </p:cNvSpPr>
          <p:nvPr>
            <p:ph type="sldNum" sz="quarter" idx="12"/>
          </p:nvPr>
        </p:nvSpPr>
        <p:spPr/>
        <p:txBody>
          <a:bodyPr/>
          <a:lstStyle>
            <a:lvl1pPr>
              <a:defRPr/>
            </a:lvl1pPr>
          </a:lstStyle>
          <a:p>
            <a:fld id="{9916D3F3-B07B-4DA7-84B4-672F20318F99}" type="slidenum">
              <a:rPr lang="ru-RU" smtClean="0"/>
              <a:pPr/>
              <a:t>‹#›</a:t>
            </a:fld>
            <a:endParaRPr lang="ru-RU" dirty="0"/>
          </a:p>
        </p:txBody>
      </p:sp>
    </p:spTree>
  </p:cSld>
  <p:clrMapOvr>
    <a:masterClrMapping/>
  </p:clrMapOvr>
  <p:transition spd="slow" advClick="0" advTm="13000">
    <p:comb/>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BEFACD8B-45B0-4A19-B81C-E2747631B448}" type="slidenum">
              <a:rPr lang="ru-RU"/>
              <a:pPr/>
              <a:t>‹#›</a:t>
            </a:fld>
            <a:endParaRPr lang="ru-RU"/>
          </a:p>
        </p:txBody>
      </p:sp>
    </p:spTree>
  </p:cSld>
  <p:clrMapOvr>
    <a:masterClrMapping/>
  </p:clrMapOvr>
  <p:transition spd="slow" advClick="0" advTm="13000">
    <p:comb/>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AF9FA179-4A5C-4B37-9ED4-43FCF65A314F}" type="slidenum">
              <a:rPr lang="ru-RU"/>
              <a:pPr/>
              <a:t>‹#›</a:t>
            </a:fld>
            <a:endParaRPr lang="ru-RU"/>
          </a:p>
        </p:txBody>
      </p:sp>
    </p:spTree>
  </p:cSld>
  <p:clrMapOvr>
    <a:masterClrMapping/>
  </p:clrMapOvr>
  <p:transition spd="slow" advClick="0" advTm="13000">
    <p:comb/>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DD6F83B2-8A76-43FC-A95E-54D4279816EC}" type="slidenum">
              <a:rPr lang="ru-RU"/>
              <a:pPr/>
              <a:t>‹#›</a:t>
            </a:fld>
            <a:endParaRPr lang="ru-RU"/>
          </a:p>
        </p:txBody>
      </p:sp>
    </p:spTree>
  </p:cSld>
  <p:clrMapOvr>
    <a:masterClrMapping/>
  </p:clrMapOvr>
  <p:transition spd="slow" advClick="0" advTm="1300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fld id="{CA434DC2-2D59-4EBC-9C71-73639EB3FA0F}" type="datetimeFigureOut">
              <a:rPr lang="ru-RU" smtClean="0"/>
              <a:pPr/>
              <a:t>19.04.2015</a:t>
            </a:fld>
            <a:endParaRPr lang="ru-RU" dirty="0"/>
          </a:p>
        </p:txBody>
      </p:sp>
      <p:sp>
        <p:nvSpPr>
          <p:cNvPr id="8" name="Нижний колонтитул 7"/>
          <p:cNvSpPr>
            <a:spLocks noGrp="1"/>
          </p:cNvSpPr>
          <p:nvPr>
            <p:ph type="ftr" sz="quarter" idx="11"/>
          </p:nvPr>
        </p:nvSpPr>
        <p:spPr/>
        <p:txBody>
          <a:bodyPr/>
          <a:lstStyle>
            <a:lvl1pPr>
              <a:defRPr/>
            </a:lvl1pPr>
          </a:lstStyle>
          <a:p>
            <a:endParaRPr lang="ru-RU" dirty="0"/>
          </a:p>
        </p:txBody>
      </p:sp>
      <p:sp>
        <p:nvSpPr>
          <p:cNvPr id="9" name="Номер слайда 8"/>
          <p:cNvSpPr>
            <a:spLocks noGrp="1"/>
          </p:cNvSpPr>
          <p:nvPr>
            <p:ph type="sldNum" sz="quarter" idx="12"/>
          </p:nvPr>
        </p:nvSpPr>
        <p:spPr/>
        <p:txBody>
          <a:bodyPr/>
          <a:lstStyle>
            <a:lvl1pPr>
              <a:defRPr/>
            </a:lvl1pPr>
          </a:lstStyle>
          <a:p>
            <a:fld id="{9916D3F3-B07B-4DA7-84B4-672F20318F99}" type="slidenum">
              <a:rPr lang="ru-RU" smtClean="0"/>
              <a:pPr/>
              <a:t>‹#›</a:t>
            </a:fld>
            <a:endParaRPr lang="ru-RU" dirty="0"/>
          </a:p>
        </p:txBody>
      </p:sp>
    </p:spTree>
  </p:cSld>
  <p:clrMapOvr>
    <a:masterClrMapping/>
  </p:clrMapOvr>
  <p:transition spd="slow" advClick="0" advTm="13000">
    <p:comb/>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8A2A9035-C3FD-4DC3-8D7E-D0A6287A91C3}" type="slidenum">
              <a:rPr lang="ru-RU"/>
              <a:pPr/>
              <a:t>‹#›</a:t>
            </a:fld>
            <a:endParaRPr lang="ru-RU"/>
          </a:p>
        </p:txBody>
      </p:sp>
    </p:spTree>
  </p:cSld>
  <p:clrMapOvr>
    <a:masterClrMapping/>
  </p:clrMapOvr>
  <p:transition spd="slow" advClick="0" advTm="13000">
    <p:comb/>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p>
        </p:txBody>
      </p:sp>
      <p:sp>
        <p:nvSpPr>
          <p:cNvPr id="8" name="Нижний колонтитул 7"/>
          <p:cNvSpPr>
            <a:spLocks noGrp="1"/>
          </p:cNvSpPr>
          <p:nvPr>
            <p:ph type="ftr" sz="quarter" idx="11"/>
          </p:nvPr>
        </p:nvSpPr>
        <p:spPr/>
        <p:txBody>
          <a:bodyPr/>
          <a:lstStyle>
            <a:lvl1pPr>
              <a:defRPr/>
            </a:lvl1pPr>
          </a:lstStyle>
          <a:p>
            <a:endParaRPr lang="ru-RU"/>
          </a:p>
        </p:txBody>
      </p:sp>
      <p:sp>
        <p:nvSpPr>
          <p:cNvPr id="9" name="Номер слайда 8"/>
          <p:cNvSpPr>
            <a:spLocks noGrp="1"/>
          </p:cNvSpPr>
          <p:nvPr>
            <p:ph type="sldNum" sz="quarter" idx="12"/>
          </p:nvPr>
        </p:nvSpPr>
        <p:spPr/>
        <p:txBody>
          <a:bodyPr/>
          <a:lstStyle>
            <a:lvl1pPr>
              <a:defRPr/>
            </a:lvl1pPr>
          </a:lstStyle>
          <a:p>
            <a:fld id="{8895F09C-A871-44A2-B614-46672FF05B3A}" type="slidenum">
              <a:rPr lang="ru-RU"/>
              <a:pPr/>
              <a:t>‹#›</a:t>
            </a:fld>
            <a:endParaRPr lang="ru-RU"/>
          </a:p>
        </p:txBody>
      </p:sp>
    </p:spTree>
  </p:cSld>
  <p:clrMapOvr>
    <a:masterClrMapping/>
  </p:clrMapOvr>
  <p:transition spd="slow" advClick="0" advTm="13000">
    <p:comb/>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p>
        </p:txBody>
      </p:sp>
      <p:sp>
        <p:nvSpPr>
          <p:cNvPr id="4" name="Нижний колонтитул 3"/>
          <p:cNvSpPr>
            <a:spLocks noGrp="1"/>
          </p:cNvSpPr>
          <p:nvPr>
            <p:ph type="ftr" sz="quarter" idx="11"/>
          </p:nvPr>
        </p:nvSpPr>
        <p:spPr/>
        <p:txBody>
          <a:bodyPr/>
          <a:lstStyle>
            <a:lvl1pPr>
              <a:defRPr/>
            </a:lvl1pPr>
          </a:lstStyle>
          <a:p>
            <a:endParaRPr lang="ru-RU"/>
          </a:p>
        </p:txBody>
      </p:sp>
      <p:sp>
        <p:nvSpPr>
          <p:cNvPr id="5" name="Номер слайда 4"/>
          <p:cNvSpPr>
            <a:spLocks noGrp="1"/>
          </p:cNvSpPr>
          <p:nvPr>
            <p:ph type="sldNum" sz="quarter" idx="12"/>
          </p:nvPr>
        </p:nvSpPr>
        <p:spPr/>
        <p:txBody>
          <a:bodyPr/>
          <a:lstStyle>
            <a:lvl1pPr>
              <a:defRPr/>
            </a:lvl1pPr>
          </a:lstStyle>
          <a:p>
            <a:fld id="{AF9BDDBC-08B8-44AF-94FD-C0F1FF957C4C}" type="slidenum">
              <a:rPr lang="ru-RU"/>
              <a:pPr/>
              <a:t>‹#›</a:t>
            </a:fld>
            <a:endParaRPr lang="ru-RU"/>
          </a:p>
        </p:txBody>
      </p:sp>
    </p:spTree>
  </p:cSld>
  <p:clrMapOvr>
    <a:masterClrMapping/>
  </p:clrMapOvr>
  <p:transition spd="slow" advClick="0" advTm="13000">
    <p:comb/>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p>
        </p:txBody>
      </p:sp>
      <p:sp>
        <p:nvSpPr>
          <p:cNvPr id="3" name="Нижний колонтитул 2"/>
          <p:cNvSpPr>
            <a:spLocks noGrp="1"/>
          </p:cNvSpPr>
          <p:nvPr>
            <p:ph type="ftr" sz="quarter" idx="11"/>
          </p:nvPr>
        </p:nvSpPr>
        <p:spPr/>
        <p:txBody>
          <a:bodyPr/>
          <a:lstStyle>
            <a:lvl1pPr>
              <a:defRPr/>
            </a:lvl1pPr>
          </a:lstStyle>
          <a:p>
            <a:endParaRPr lang="ru-RU"/>
          </a:p>
        </p:txBody>
      </p:sp>
      <p:sp>
        <p:nvSpPr>
          <p:cNvPr id="4" name="Номер слайда 3"/>
          <p:cNvSpPr>
            <a:spLocks noGrp="1"/>
          </p:cNvSpPr>
          <p:nvPr>
            <p:ph type="sldNum" sz="quarter" idx="12"/>
          </p:nvPr>
        </p:nvSpPr>
        <p:spPr/>
        <p:txBody>
          <a:bodyPr/>
          <a:lstStyle>
            <a:lvl1pPr>
              <a:defRPr/>
            </a:lvl1pPr>
          </a:lstStyle>
          <a:p>
            <a:fld id="{ACBAB460-0E33-45CD-9B92-3D00D7DBB3E0}" type="slidenum">
              <a:rPr lang="ru-RU"/>
              <a:pPr/>
              <a:t>‹#›</a:t>
            </a:fld>
            <a:endParaRPr lang="ru-RU"/>
          </a:p>
        </p:txBody>
      </p:sp>
    </p:spTree>
  </p:cSld>
  <p:clrMapOvr>
    <a:masterClrMapping/>
  </p:clrMapOvr>
  <p:transition spd="slow" advClick="0" advTm="13000">
    <p:comb/>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BFE425FC-06E7-4EDC-8B86-C084BACDCE16}" type="slidenum">
              <a:rPr lang="ru-RU"/>
              <a:pPr/>
              <a:t>‹#›</a:t>
            </a:fld>
            <a:endParaRPr lang="ru-RU"/>
          </a:p>
        </p:txBody>
      </p:sp>
    </p:spTree>
  </p:cSld>
  <p:clrMapOvr>
    <a:masterClrMapping/>
  </p:clrMapOvr>
  <p:transition spd="slow" advClick="0" advTm="13000">
    <p:comb/>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902D100A-8052-4DD6-BF62-8B84C1746290}" type="slidenum">
              <a:rPr lang="ru-RU"/>
              <a:pPr/>
              <a:t>‹#›</a:t>
            </a:fld>
            <a:endParaRPr lang="ru-RU"/>
          </a:p>
        </p:txBody>
      </p:sp>
    </p:spTree>
  </p:cSld>
  <p:clrMapOvr>
    <a:masterClrMapping/>
  </p:clrMapOvr>
  <p:transition spd="slow" advClick="0" advTm="13000">
    <p:comb/>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621FF62F-3CBA-4958-962D-D7D5EA1269F6}" type="slidenum">
              <a:rPr lang="ru-RU"/>
              <a:pPr/>
              <a:t>‹#›</a:t>
            </a:fld>
            <a:endParaRPr lang="ru-RU"/>
          </a:p>
        </p:txBody>
      </p:sp>
    </p:spTree>
  </p:cSld>
  <p:clrMapOvr>
    <a:masterClrMapping/>
  </p:clrMapOvr>
  <p:transition spd="slow" advClick="0" advTm="13000">
    <p:comb/>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3E0714DB-58BE-43B4-8F18-7AD71ACD71CF}" type="slidenum">
              <a:rPr lang="ru-RU"/>
              <a:pPr/>
              <a:t>‹#›</a:t>
            </a:fld>
            <a:endParaRPr lang="ru-RU"/>
          </a:p>
        </p:txBody>
      </p:sp>
    </p:spTree>
  </p:cSld>
  <p:clrMapOvr>
    <a:masterClrMapping/>
  </p:clrMapOvr>
  <p:transition spd="slow" advClick="0" advTm="13000">
    <p:comb/>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ru-RU" smtClean="0"/>
              <a:t>Образец заголовка</a:t>
            </a:r>
            <a:endParaRPr lang="en-US"/>
          </a:p>
        </p:txBody>
      </p:sp>
      <p:sp>
        <p:nvSpPr>
          <p:cNvPr id="9" name="Подзаголовок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4" name="Дата 13"/>
          <p:cNvSpPr>
            <a:spLocks noGrp="1"/>
          </p:cNvSpPr>
          <p:nvPr>
            <p:ph type="dt" sz="half" idx="10"/>
          </p:nvPr>
        </p:nvSpPr>
        <p:spPr/>
        <p:txBody>
          <a:bodyPr/>
          <a:lstStyle>
            <a:lvl1pPr>
              <a:defRPr/>
            </a:lvl1pPr>
          </a:lstStyle>
          <a:p>
            <a:endParaRPr lang="ru-RU"/>
          </a:p>
        </p:txBody>
      </p:sp>
      <p:sp>
        <p:nvSpPr>
          <p:cNvPr id="5" name="Нижний колонтитул 2"/>
          <p:cNvSpPr>
            <a:spLocks noGrp="1"/>
          </p:cNvSpPr>
          <p:nvPr>
            <p:ph type="ftr" sz="quarter" idx="11"/>
          </p:nvPr>
        </p:nvSpPr>
        <p:spPr/>
        <p:txBody>
          <a:bodyPr/>
          <a:lstStyle>
            <a:lvl1pPr>
              <a:defRPr/>
            </a:lvl1pPr>
          </a:lstStyle>
          <a:p>
            <a:endParaRPr lang="ru-RU"/>
          </a:p>
        </p:txBody>
      </p:sp>
      <p:sp>
        <p:nvSpPr>
          <p:cNvPr id="6" name="Номер слайда 22"/>
          <p:cNvSpPr>
            <a:spLocks noGrp="1"/>
          </p:cNvSpPr>
          <p:nvPr>
            <p:ph type="sldNum" sz="quarter" idx="12"/>
          </p:nvPr>
        </p:nvSpPr>
        <p:spPr/>
        <p:txBody>
          <a:bodyPr/>
          <a:lstStyle>
            <a:lvl1pPr>
              <a:defRPr/>
            </a:lvl1pPr>
          </a:lstStyle>
          <a:p>
            <a:fld id="{BEFACD8B-45B0-4A19-B81C-E2747631B448}" type="slidenum">
              <a:rPr lang="ru-RU" smtClean="0"/>
              <a:pPr/>
              <a:t>‹#›</a:t>
            </a:fld>
            <a:endParaRPr lang="ru-RU"/>
          </a:p>
        </p:txBody>
      </p:sp>
    </p:spTree>
  </p:cSld>
  <p:clrMapOvr>
    <a:masterClrMapping/>
  </p:clrMapOvr>
  <p:transition spd="slow" advClick="0" advTm="13000">
    <p:comb/>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endParaRPr lang="ru-RU"/>
          </a:p>
        </p:txBody>
      </p:sp>
      <p:sp>
        <p:nvSpPr>
          <p:cNvPr id="5" name="Нижний колонтитул 2"/>
          <p:cNvSpPr>
            <a:spLocks noGrp="1"/>
          </p:cNvSpPr>
          <p:nvPr>
            <p:ph type="ftr" sz="quarter" idx="11"/>
          </p:nvPr>
        </p:nvSpPr>
        <p:spPr/>
        <p:txBody>
          <a:bodyPr/>
          <a:lstStyle>
            <a:lvl1pPr>
              <a:defRPr/>
            </a:lvl1pPr>
          </a:lstStyle>
          <a:p>
            <a:endParaRPr lang="ru-RU"/>
          </a:p>
        </p:txBody>
      </p:sp>
      <p:sp>
        <p:nvSpPr>
          <p:cNvPr id="6" name="Номер слайда 22"/>
          <p:cNvSpPr>
            <a:spLocks noGrp="1"/>
          </p:cNvSpPr>
          <p:nvPr>
            <p:ph type="sldNum" sz="quarter" idx="12"/>
          </p:nvPr>
        </p:nvSpPr>
        <p:spPr/>
        <p:txBody>
          <a:bodyPr/>
          <a:lstStyle>
            <a:lvl1pPr>
              <a:defRPr/>
            </a:lvl1pPr>
          </a:lstStyle>
          <a:p>
            <a:fld id="{AF9FA179-4A5C-4B37-9ED4-43FCF65A314F}" type="slidenum">
              <a:rPr lang="ru-RU" smtClean="0"/>
              <a:pPr/>
              <a:t>‹#›</a:t>
            </a:fld>
            <a:endParaRPr lang="ru-RU"/>
          </a:p>
        </p:txBody>
      </p:sp>
    </p:spTree>
  </p:cSld>
  <p:clrMapOvr>
    <a:masterClrMapping/>
  </p:clrMapOvr>
  <p:transition spd="slow" advClick="0" advTm="13000">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fld id="{CA434DC2-2D59-4EBC-9C71-73639EB3FA0F}" type="datetimeFigureOut">
              <a:rPr lang="ru-RU" smtClean="0"/>
              <a:pPr/>
              <a:t>19.04.2015</a:t>
            </a:fld>
            <a:endParaRPr lang="ru-RU" dirty="0"/>
          </a:p>
        </p:txBody>
      </p:sp>
      <p:sp>
        <p:nvSpPr>
          <p:cNvPr id="4" name="Нижний колонтитул 3"/>
          <p:cNvSpPr>
            <a:spLocks noGrp="1"/>
          </p:cNvSpPr>
          <p:nvPr>
            <p:ph type="ftr" sz="quarter" idx="11"/>
          </p:nvPr>
        </p:nvSpPr>
        <p:spPr/>
        <p:txBody>
          <a:bodyPr/>
          <a:lstStyle>
            <a:lvl1pPr>
              <a:defRPr/>
            </a:lvl1pPr>
          </a:lstStyle>
          <a:p>
            <a:endParaRPr lang="ru-RU" dirty="0"/>
          </a:p>
        </p:txBody>
      </p:sp>
      <p:sp>
        <p:nvSpPr>
          <p:cNvPr id="5" name="Номер слайда 4"/>
          <p:cNvSpPr>
            <a:spLocks noGrp="1"/>
          </p:cNvSpPr>
          <p:nvPr>
            <p:ph type="sldNum" sz="quarter" idx="12"/>
          </p:nvPr>
        </p:nvSpPr>
        <p:spPr/>
        <p:txBody>
          <a:bodyPr/>
          <a:lstStyle>
            <a:lvl1pPr>
              <a:defRPr/>
            </a:lvl1pPr>
          </a:lstStyle>
          <a:p>
            <a:fld id="{9916D3F3-B07B-4DA7-84B4-672F20318F99}" type="slidenum">
              <a:rPr lang="ru-RU" smtClean="0"/>
              <a:pPr/>
              <a:t>‹#›</a:t>
            </a:fld>
            <a:endParaRPr lang="ru-RU" dirty="0"/>
          </a:p>
        </p:txBody>
      </p:sp>
    </p:spTree>
  </p:cSld>
  <p:clrMapOvr>
    <a:masterClrMapping/>
  </p:clrMapOvr>
  <p:transition spd="slow" advClick="0" advTm="13000">
    <p:comb/>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ru-RU" smtClean="0"/>
              <a:t>Образец заголовка</a:t>
            </a:r>
            <a:endParaRPr lang="en-US"/>
          </a:p>
        </p:txBody>
      </p:sp>
      <p:sp>
        <p:nvSpPr>
          <p:cNvPr id="3" name="Текст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DD6F83B2-8A76-43FC-A95E-54D4279816EC}"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transition spd="slow" advClick="0" advTm="13000">
    <p:comb/>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13"/>
          <p:cNvSpPr>
            <a:spLocks noGrp="1"/>
          </p:cNvSpPr>
          <p:nvPr>
            <p:ph type="dt" sz="half" idx="10"/>
          </p:nvPr>
        </p:nvSpPr>
        <p:spPr/>
        <p:txBody>
          <a:bodyPr/>
          <a:lstStyle>
            <a:lvl1pPr>
              <a:defRPr/>
            </a:lvl1pPr>
          </a:lstStyle>
          <a:p>
            <a:endParaRPr lang="ru-RU"/>
          </a:p>
        </p:txBody>
      </p:sp>
      <p:sp>
        <p:nvSpPr>
          <p:cNvPr id="6" name="Нижний колонтитул 2"/>
          <p:cNvSpPr>
            <a:spLocks noGrp="1"/>
          </p:cNvSpPr>
          <p:nvPr>
            <p:ph type="ftr" sz="quarter" idx="11"/>
          </p:nvPr>
        </p:nvSpPr>
        <p:spPr/>
        <p:txBody>
          <a:bodyPr/>
          <a:lstStyle>
            <a:lvl1pPr>
              <a:defRPr/>
            </a:lvl1pPr>
          </a:lstStyle>
          <a:p>
            <a:endParaRPr lang="ru-RU"/>
          </a:p>
        </p:txBody>
      </p:sp>
      <p:sp>
        <p:nvSpPr>
          <p:cNvPr id="7" name="Номер слайда 22"/>
          <p:cNvSpPr>
            <a:spLocks noGrp="1"/>
          </p:cNvSpPr>
          <p:nvPr>
            <p:ph type="sldNum" sz="quarter" idx="12"/>
          </p:nvPr>
        </p:nvSpPr>
        <p:spPr/>
        <p:txBody>
          <a:bodyPr/>
          <a:lstStyle>
            <a:lvl1pPr>
              <a:defRPr/>
            </a:lvl1pPr>
          </a:lstStyle>
          <a:p>
            <a:fld id="{8A2A9035-C3FD-4DC3-8D7E-D0A6287A91C3}" type="slidenum">
              <a:rPr lang="ru-RU" smtClean="0"/>
              <a:pPr/>
              <a:t>‹#›</a:t>
            </a:fld>
            <a:endParaRPr lang="ru-RU"/>
          </a:p>
        </p:txBody>
      </p:sp>
    </p:spTree>
  </p:cSld>
  <p:clrMapOvr>
    <a:masterClrMapping/>
  </p:clrMapOvr>
  <p:transition spd="slow" advClick="0" advTm="13000">
    <p:comb/>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13"/>
          <p:cNvSpPr>
            <a:spLocks noGrp="1"/>
          </p:cNvSpPr>
          <p:nvPr>
            <p:ph type="dt" sz="half" idx="10"/>
          </p:nvPr>
        </p:nvSpPr>
        <p:spPr/>
        <p:txBody>
          <a:bodyPr/>
          <a:lstStyle>
            <a:lvl1pPr>
              <a:defRPr/>
            </a:lvl1pPr>
          </a:lstStyle>
          <a:p>
            <a:endParaRPr lang="ru-RU"/>
          </a:p>
        </p:txBody>
      </p:sp>
      <p:sp>
        <p:nvSpPr>
          <p:cNvPr id="8" name="Нижний колонтитул 2"/>
          <p:cNvSpPr>
            <a:spLocks noGrp="1"/>
          </p:cNvSpPr>
          <p:nvPr>
            <p:ph type="ftr" sz="quarter" idx="11"/>
          </p:nvPr>
        </p:nvSpPr>
        <p:spPr/>
        <p:txBody>
          <a:bodyPr/>
          <a:lstStyle>
            <a:lvl1pPr>
              <a:defRPr/>
            </a:lvl1pPr>
          </a:lstStyle>
          <a:p>
            <a:endParaRPr lang="ru-RU"/>
          </a:p>
        </p:txBody>
      </p:sp>
      <p:sp>
        <p:nvSpPr>
          <p:cNvPr id="9" name="Номер слайда 22"/>
          <p:cNvSpPr>
            <a:spLocks noGrp="1"/>
          </p:cNvSpPr>
          <p:nvPr>
            <p:ph type="sldNum" sz="quarter" idx="12"/>
          </p:nvPr>
        </p:nvSpPr>
        <p:spPr/>
        <p:txBody>
          <a:bodyPr/>
          <a:lstStyle>
            <a:lvl1pPr>
              <a:defRPr/>
            </a:lvl1pPr>
          </a:lstStyle>
          <a:p>
            <a:fld id="{8895F09C-A871-44A2-B614-46672FF05B3A}" type="slidenum">
              <a:rPr lang="ru-RU" smtClean="0"/>
              <a:pPr/>
              <a:t>‹#›</a:t>
            </a:fld>
            <a:endParaRPr lang="ru-RU"/>
          </a:p>
        </p:txBody>
      </p:sp>
    </p:spTree>
  </p:cSld>
  <p:clrMapOvr>
    <a:masterClrMapping/>
  </p:clrMapOvr>
  <p:transition spd="slow" advClick="0" advTm="13000">
    <p:comb/>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Дата 13"/>
          <p:cNvSpPr>
            <a:spLocks noGrp="1"/>
          </p:cNvSpPr>
          <p:nvPr>
            <p:ph type="dt" sz="half" idx="10"/>
          </p:nvPr>
        </p:nvSpPr>
        <p:spPr/>
        <p:txBody>
          <a:bodyPr/>
          <a:lstStyle>
            <a:lvl1pPr>
              <a:defRPr/>
            </a:lvl1pPr>
          </a:lstStyle>
          <a:p>
            <a:endParaRPr lang="ru-RU"/>
          </a:p>
        </p:txBody>
      </p:sp>
      <p:sp>
        <p:nvSpPr>
          <p:cNvPr id="4" name="Нижний колонтитул 2"/>
          <p:cNvSpPr>
            <a:spLocks noGrp="1"/>
          </p:cNvSpPr>
          <p:nvPr>
            <p:ph type="ftr" sz="quarter" idx="11"/>
          </p:nvPr>
        </p:nvSpPr>
        <p:spPr/>
        <p:txBody>
          <a:bodyPr/>
          <a:lstStyle>
            <a:lvl1pPr>
              <a:defRPr/>
            </a:lvl1pPr>
          </a:lstStyle>
          <a:p>
            <a:endParaRPr lang="ru-RU"/>
          </a:p>
        </p:txBody>
      </p:sp>
      <p:sp>
        <p:nvSpPr>
          <p:cNvPr id="5" name="Номер слайда 22"/>
          <p:cNvSpPr>
            <a:spLocks noGrp="1"/>
          </p:cNvSpPr>
          <p:nvPr>
            <p:ph type="sldNum" sz="quarter" idx="12"/>
          </p:nvPr>
        </p:nvSpPr>
        <p:spPr/>
        <p:txBody>
          <a:bodyPr/>
          <a:lstStyle>
            <a:lvl1pPr>
              <a:defRPr/>
            </a:lvl1pPr>
          </a:lstStyle>
          <a:p>
            <a:fld id="{AF9BDDBC-08B8-44AF-94FD-C0F1FF957C4C}" type="slidenum">
              <a:rPr lang="ru-RU" smtClean="0"/>
              <a:pPr/>
              <a:t>‹#›</a:t>
            </a:fld>
            <a:endParaRPr lang="ru-RU"/>
          </a:p>
        </p:txBody>
      </p:sp>
    </p:spTree>
  </p:cSld>
  <p:clrMapOvr>
    <a:masterClrMapping/>
  </p:clrMapOvr>
  <p:transition spd="slow" advClick="0" advTm="13000">
    <p:comb/>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3"/>
          <p:cNvSpPr>
            <a:spLocks noGrp="1"/>
          </p:cNvSpPr>
          <p:nvPr>
            <p:ph type="dt" sz="half" idx="10"/>
          </p:nvPr>
        </p:nvSpPr>
        <p:spPr/>
        <p:txBody>
          <a:bodyPr/>
          <a:lstStyle>
            <a:lvl1pPr>
              <a:defRPr/>
            </a:lvl1pPr>
          </a:lstStyle>
          <a:p>
            <a:endParaRPr lang="ru-RU"/>
          </a:p>
        </p:txBody>
      </p:sp>
      <p:sp>
        <p:nvSpPr>
          <p:cNvPr id="3" name="Нижний колонтитул 2"/>
          <p:cNvSpPr>
            <a:spLocks noGrp="1"/>
          </p:cNvSpPr>
          <p:nvPr>
            <p:ph type="ftr" sz="quarter" idx="11"/>
          </p:nvPr>
        </p:nvSpPr>
        <p:spPr/>
        <p:txBody>
          <a:bodyPr/>
          <a:lstStyle>
            <a:lvl1pPr>
              <a:defRPr/>
            </a:lvl1pPr>
          </a:lstStyle>
          <a:p>
            <a:endParaRPr lang="ru-RU"/>
          </a:p>
        </p:txBody>
      </p:sp>
      <p:sp>
        <p:nvSpPr>
          <p:cNvPr id="4" name="Номер слайда 22"/>
          <p:cNvSpPr>
            <a:spLocks noGrp="1"/>
          </p:cNvSpPr>
          <p:nvPr>
            <p:ph type="sldNum" sz="quarter" idx="12"/>
          </p:nvPr>
        </p:nvSpPr>
        <p:spPr/>
        <p:txBody>
          <a:bodyPr/>
          <a:lstStyle>
            <a:lvl1pPr>
              <a:defRPr/>
            </a:lvl1pPr>
          </a:lstStyle>
          <a:p>
            <a:fld id="{ACBAB460-0E33-45CD-9B92-3D00D7DBB3E0}" type="slidenum">
              <a:rPr lang="ru-RU" smtClean="0"/>
              <a:pPr/>
              <a:t>‹#›</a:t>
            </a:fld>
            <a:endParaRPr lang="ru-RU"/>
          </a:p>
        </p:txBody>
      </p:sp>
    </p:spTree>
  </p:cSld>
  <p:clrMapOvr>
    <a:masterClrMapping/>
  </p:clrMapOvr>
  <p:transition spd="slow" advClick="0" advTm="13000">
    <p:comb/>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ru-RU" smtClean="0"/>
              <a:t>Образец заголовка</a:t>
            </a:r>
            <a:endParaRPr lang="en-US"/>
          </a:p>
        </p:txBody>
      </p:sp>
      <p:sp>
        <p:nvSpPr>
          <p:cNvPr id="3" name="Текст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ru-RU" smtClean="0"/>
              <a:t>Образец текста</a:t>
            </a:r>
          </a:p>
        </p:txBody>
      </p:sp>
      <p:sp>
        <p:nvSpPr>
          <p:cNvPr id="4" name="Содержимое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13"/>
          <p:cNvSpPr>
            <a:spLocks noGrp="1"/>
          </p:cNvSpPr>
          <p:nvPr>
            <p:ph type="dt" sz="half" idx="10"/>
          </p:nvPr>
        </p:nvSpPr>
        <p:spPr/>
        <p:txBody>
          <a:bodyPr/>
          <a:lstStyle>
            <a:lvl1pPr>
              <a:defRPr/>
            </a:lvl1pPr>
          </a:lstStyle>
          <a:p>
            <a:endParaRPr lang="ru-RU"/>
          </a:p>
        </p:txBody>
      </p:sp>
      <p:sp>
        <p:nvSpPr>
          <p:cNvPr id="6" name="Нижний колонтитул 2"/>
          <p:cNvSpPr>
            <a:spLocks noGrp="1"/>
          </p:cNvSpPr>
          <p:nvPr>
            <p:ph type="ftr" sz="quarter" idx="11"/>
          </p:nvPr>
        </p:nvSpPr>
        <p:spPr/>
        <p:txBody>
          <a:bodyPr/>
          <a:lstStyle>
            <a:lvl1pPr>
              <a:defRPr/>
            </a:lvl1pPr>
          </a:lstStyle>
          <a:p>
            <a:endParaRPr lang="ru-RU"/>
          </a:p>
        </p:txBody>
      </p:sp>
      <p:sp>
        <p:nvSpPr>
          <p:cNvPr id="7" name="Номер слайда 22"/>
          <p:cNvSpPr>
            <a:spLocks noGrp="1"/>
          </p:cNvSpPr>
          <p:nvPr>
            <p:ph type="sldNum" sz="quarter" idx="12"/>
          </p:nvPr>
        </p:nvSpPr>
        <p:spPr/>
        <p:txBody>
          <a:bodyPr/>
          <a:lstStyle>
            <a:lvl1pPr>
              <a:defRPr/>
            </a:lvl1pPr>
          </a:lstStyle>
          <a:p>
            <a:fld id="{BFE425FC-06E7-4EDC-8B86-C084BACDCE16}" type="slidenum">
              <a:rPr lang="ru-RU" smtClean="0"/>
              <a:pPr/>
              <a:t>‹#›</a:t>
            </a:fld>
            <a:endParaRPr lang="ru-RU"/>
          </a:p>
        </p:txBody>
      </p:sp>
    </p:spTree>
  </p:cSld>
  <p:clrMapOvr>
    <a:masterClrMapping/>
  </p:clrMapOvr>
  <p:transition spd="slow" advClick="0" advTm="13000">
    <p:comb/>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ru-RU" smtClean="0"/>
              <a:t>Образец заголовка</a:t>
            </a:r>
            <a:endParaRPr lang="en-US"/>
          </a:p>
        </p:txBody>
      </p:sp>
      <p:sp>
        <p:nvSpPr>
          <p:cNvPr id="3" name="Рисунок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ru-RU" noProof="0" smtClean="0"/>
              <a:t>Вставка рисунка</a:t>
            </a:r>
            <a:endParaRPr lang="en-US" noProof="0" dirty="0"/>
          </a:p>
        </p:txBody>
      </p:sp>
      <p:sp>
        <p:nvSpPr>
          <p:cNvPr id="4" name="Текст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ru-RU" smtClean="0"/>
              <a:t>Образец текста</a:t>
            </a:r>
          </a:p>
        </p:txBody>
      </p:sp>
      <p:sp>
        <p:nvSpPr>
          <p:cNvPr id="5" name="Дата 13"/>
          <p:cNvSpPr>
            <a:spLocks noGrp="1"/>
          </p:cNvSpPr>
          <p:nvPr>
            <p:ph type="dt" sz="half" idx="10"/>
          </p:nvPr>
        </p:nvSpPr>
        <p:spPr/>
        <p:txBody>
          <a:bodyPr/>
          <a:lstStyle>
            <a:lvl1pPr>
              <a:defRPr/>
            </a:lvl1pPr>
          </a:lstStyle>
          <a:p>
            <a:endParaRPr lang="ru-RU"/>
          </a:p>
        </p:txBody>
      </p:sp>
      <p:sp>
        <p:nvSpPr>
          <p:cNvPr id="6" name="Нижний колонтитул 2"/>
          <p:cNvSpPr>
            <a:spLocks noGrp="1"/>
          </p:cNvSpPr>
          <p:nvPr>
            <p:ph type="ftr" sz="quarter" idx="11"/>
          </p:nvPr>
        </p:nvSpPr>
        <p:spPr/>
        <p:txBody>
          <a:bodyPr/>
          <a:lstStyle>
            <a:lvl1pPr>
              <a:defRPr/>
            </a:lvl1pPr>
          </a:lstStyle>
          <a:p>
            <a:endParaRPr lang="ru-RU"/>
          </a:p>
        </p:txBody>
      </p:sp>
      <p:sp>
        <p:nvSpPr>
          <p:cNvPr id="7" name="Номер слайда 22"/>
          <p:cNvSpPr>
            <a:spLocks noGrp="1"/>
          </p:cNvSpPr>
          <p:nvPr>
            <p:ph type="sldNum" sz="quarter" idx="12"/>
          </p:nvPr>
        </p:nvSpPr>
        <p:spPr/>
        <p:txBody>
          <a:bodyPr/>
          <a:lstStyle>
            <a:lvl1pPr>
              <a:defRPr/>
            </a:lvl1pPr>
          </a:lstStyle>
          <a:p>
            <a:fld id="{902D100A-8052-4DD6-BF62-8B84C1746290}" type="slidenum">
              <a:rPr lang="ru-RU" smtClean="0"/>
              <a:pPr/>
              <a:t>‹#›</a:t>
            </a:fld>
            <a:endParaRPr lang="ru-RU"/>
          </a:p>
        </p:txBody>
      </p:sp>
    </p:spTree>
  </p:cSld>
  <p:clrMapOvr>
    <a:masterClrMapping/>
  </p:clrMapOvr>
  <p:transition spd="slow" advClick="0" advTm="13000">
    <p:comb/>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endParaRPr lang="ru-RU"/>
          </a:p>
        </p:txBody>
      </p:sp>
      <p:sp>
        <p:nvSpPr>
          <p:cNvPr id="5" name="Нижний колонтитул 2"/>
          <p:cNvSpPr>
            <a:spLocks noGrp="1"/>
          </p:cNvSpPr>
          <p:nvPr>
            <p:ph type="ftr" sz="quarter" idx="11"/>
          </p:nvPr>
        </p:nvSpPr>
        <p:spPr/>
        <p:txBody>
          <a:bodyPr/>
          <a:lstStyle>
            <a:lvl1pPr>
              <a:defRPr/>
            </a:lvl1pPr>
          </a:lstStyle>
          <a:p>
            <a:endParaRPr lang="ru-RU"/>
          </a:p>
        </p:txBody>
      </p:sp>
      <p:sp>
        <p:nvSpPr>
          <p:cNvPr id="6" name="Номер слайда 22"/>
          <p:cNvSpPr>
            <a:spLocks noGrp="1"/>
          </p:cNvSpPr>
          <p:nvPr>
            <p:ph type="sldNum" sz="quarter" idx="12"/>
          </p:nvPr>
        </p:nvSpPr>
        <p:spPr/>
        <p:txBody>
          <a:bodyPr/>
          <a:lstStyle>
            <a:lvl1pPr>
              <a:defRPr/>
            </a:lvl1pPr>
          </a:lstStyle>
          <a:p>
            <a:fld id="{621FF62F-3CBA-4958-962D-D7D5EA1269F6}" type="slidenum">
              <a:rPr lang="ru-RU" smtClean="0"/>
              <a:pPr/>
              <a:t>‹#›</a:t>
            </a:fld>
            <a:endParaRPr lang="ru-RU"/>
          </a:p>
        </p:txBody>
      </p:sp>
    </p:spTree>
  </p:cSld>
  <p:clrMapOvr>
    <a:masterClrMapping/>
  </p:clrMapOvr>
  <p:transition spd="slow" advClick="0" advTm="13000">
    <p:comb/>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endParaRPr lang="ru-RU"/>
          </a:p>
        </p:txBody>
      </p:sp>
      <p:sp>
        <p:nvSpPr>
          <p:cNvPr id="5" name="Нижний колонтитул 2"/>
          <p:cNvSpPr>
            <a:spLocks noGrp="1"/>
          </p:cNvSpPr>
          <p:nvPr>
            <p:ph type="ftr" sz="quarter" idx="11"/>
          </p:nvPr>
        </p:nvSpPr>
        <p:spPr/>
        <p:txBody>
          <a:bodyPr/>
          <a:lstStyle>
            <a:lvl1pPr>
              <a:defRPr/>
            </a:lvl1pPr>
          </a:lstStyle>
          <a:p>
            <a:endParaRPr lang="ru-RU"/>
          </a:p>
        </p:txBody>
      </p:sp>
      <p:sp>
        <p:nvSpPr>
          <p:cNvPr id="6" name="Номер слайда 22"/>
          <p:cNvSpPr>
            <a:spLocks noGrp="1"/>
          </p:cNvSpPr>
          <p:nvPr>
            <p:ph type="sldNum" sz="quarter" idx="12"/>
          </p:nvPr>
        </p:nvSpPr>
        <p:spPr/>
        <p:txBody>
          <a:bodyPr/>
          <a:lstStyle>
            <a:lvl1pPr>
              <a:defRPr/>
            </a:lvl1pPr>
          </a:lstStyle>
          <a:p>
            <a:fld id="{3E0714DB-58BE-43B4-8F18-7AD71ACD71CF}" type="slidenum">
              <a:rPr lang="ru-RU" smtClean="0"/>
              <a:pPr/>
              <a:t>‹#›</a:t>
            </a:fld>
            <a:endParaRPr lang="ru-RU"/>
          </a:p>
        </p:txBody>
      </p:sp>
    </p:spTree>
  </p:cSld>
  <p:clrMapOvr>
    <a:masterClrMapping/>
  </p:clrMapOvr>
  <p:transition spd="slow" advClick="0" advTm="13000">
    <p:comb/>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2" name="Group 2"/>
          <p:cNvGrpSpPr>
            <a:grpSpLocks/>
          </p:cNvGrpSpPr>
          <p:nvPr/>
        </p:nvGrpSpPr>
        <p:grpSpPr bwMode="auto">
          <a:xfrm>
            <a:off x="3800475" y="1789113"/>
            <a:ext cx="5340350" cy="5056187"/>
            <a:chOff x="2394" y="1127"/>
            <a:chExt cx="3364" cy="3185"/>
          </a:xfrm>
        </p:grpSpPr>
        <p:sp>
          <p:nvSpPr>
            <p:cNvPr id="9219"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endParaRPr lang="ru-RU"/>
            </a:p>
          </p:txBody>
        </p:sp>
        <p:sp>
          <p:nvSpPr>
            <p:cNvPr id="9220"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endParaRPr lang="ru-RU"/>
            </a:p>
          </p:txBody>
        </p:sp>
        <p:sp>
          <p:nvSpPr>
            <p:cNvPr id="9221"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endParaRPr lang="ru-RU"/>
            </a:p>
          </p:txBody>
        </p:sp>
        <p:sp>
          <p:nvSpPr>
            <p:cNvPr id="9222"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ru-RU"/>
            </a:p>
          </p:txBody>
        </p:sp>
        <p:sp>
          <p:nvSpPr>
            <p:cNvPr id="9223"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endParaRPr lang="ru-RU"/>
            </a:p>
          </p:txBody>
        </p:sp>
        <p:sp>
          <p:nvSpPr>
            <p:cNvPr id="9224"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endParaRPr lang="ru-RU"/>
            </a:p>
          </p:txBody>
        </p:sp>
        <p:sp>
          <p:nvSpPr>
            <p:cNvPr id="9225"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endParaRPr lang="ru-RU"/>
            </a:p>
          </p:txBody>
        </p:sp>
        <p:sp>
          <p:nvSpPr>
            <p:cNvPr id="9226"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endParaRPr lang="ru-RU"/>
            </a:p>
          </p:txBody>
        </p:sp>
        <p:sp>
          <p:nvSpPr>
            <p:cNvPr id="9227"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endParaRPr lang="ru-RU"/>
            </a:p>
          </p:txBody>
        </p:sp>
        <p:sp>
          <p:nvSpPr>
            <p:cNvPr id="9228"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ru-RU"/>
            </a:p>
          </p:txBody>
        </p:sp>
        <p:sp>
          <p:nvSpPr>
            <p:cNvPr id="9229"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ru-RU"/>
            </a:p>
          </p:txBody>
        </p:sp>
        <p:sp>
          <p:nvSpPr>
            <p:cNvPr id="9230"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endParaRPr lang="ru-RU"/>
            </a:p>
          </p:txBody>
        </p:sp>
        <p:sp>
          <p:nvSpPr>
            <p:cNvPr id="9231"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endParaRPr lang="ru-RU"/>
            </a:p>
          </p:txBody>
        </p:sp>
        <p:sp>
          <p:nvSpPr>
            <p:cNvPr id="9232"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ru-RU"/>
            </a:p>
          </p:txBody>
        </p:sp>
        <p:sp>
          <p:nvSpPr>
            <p:cNvPr id="9233"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ru-RU"/>
            </a:p>
          </p:txBody>
        </p:sp>
        <p:sp>
          <p:nvSpPr>
            <p:cNvPr id="9234"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ru-RU"/>
            </a:p>
          </p:txBody>
        </p:sp>
        <p:sp>
          <p:nvSpPr>
            <p:cNvPr id="9235"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ru-RU"/>
            </a:p>
          </p:txBody>
        </p:sp>
        <p:sp>
          <p:nvSpPr>
            <p:cNvPr id="9236"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ru-RU"/>
            </a:p>
          </p:txBody>
        </p:sp>
        <p:sp>
          <p:nvSpPr>
            <p:cNvPr id="9237"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ru-RU"/>
            </a:p>
          </p:txBody>
        </p:sp>
        <p:sp>
          <p:nvSpPr>
            <p:cNvPr id="9238"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ru-RU"/>
            </a:p>
          </p:txBody>
        </p:sp>
        <p:sp>
          <p:nvSpPr>
            <p:cNvPr id="9239"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endParaRPr lang="ru-RU"/>
            </a:p>
          </p:txBody>
        </p:sp>
        <p:sp>
          <p:nvSpPr>
            <p:cNvPr id="9240"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ru-RU"/>
            </a:p>
          </p:txBody>
        </p:sp>
        <p:sp>
          <p:nvSpPr>
            <p:cNvPr id="9241"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ru-RU"/>
            </a:p>
          </p:txBody>
        </p:sp>
        <p:sp>
          <p:nvSpPr>
            <p:cNvPr id="9242"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ru-RU"/>
            </a:p>
          </p:txBody>
        </p:sp>
        <p:sp>
          <p:nvSpPr>
            <p:cNvPr id="9243"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endParaRPr lang="ru-RU"/>
            </a:p>
          </p:txBody>
        </p:sp>
        <p:sp>
          <p:nvSpPr>
            <p:cNvPr id="9244"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endParaRPr lang="ru-RU"/>
            </a:p>
          </p:txBody>
        </p:sp>
        <p:sp>
          <p:nvSpPr>
            <p:cNvPr id="9245"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endParaRPr lang="ru-RU"/>
            </a:p>
          </p:txBody>
        </p:sp>
        <p:sp>
          <p:nvSpPr>
            <p:cNvPr id="9246"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ru-RU"/>
            </a:p>
          </p:txBody>
        </p:sp>
        <p:sp>
          <p:nvSpPr>
            <p:cNvPr id="9247"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ru-RU"/>
            </a:p>
          </p:txBody>
        </p:sp>
        <p:sp>
          <p:nvSpPr>
            <p:cNvPr id="9248"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endParaRPr lang="ru-RU"/>
            </a:p>
          </p:txBody>
        </p:sp>
        <p:sp>
          <p:nvSpPr>
            <p:cNvPr id="9249"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endParaRPr lang="ru-RU"/>
            </a:p>
          </p:txBody>
        </p:sp>
        <p:sp>
          <p:nvSpPr>
            <p:cNvPr id="9250"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endParaRPr lang="ru-RU"/>
            </a:p>
          </p:txBody>
        </p:sp>
        <p:sp>
          <p:nvSpPr>
            <p:cNvPr id="9251"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endParaRPr lang="ru-RU"/>
            </a:p>
          </p:txBody>
        </p:sp>
        <p:sp>
          <p:nvSpPr>
            <p:cNvPr id="9252"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endParaRPr lang="ru-RU"/>
            </a:p>
          </p:txBody>
        </p:sp>
      </p:grpSp>
      <p:sp>
        <p:nvSpPr>
          <p:cNvPr id="9253" name="Rectangle 37"/>
          <p:cNvSpPr>
            <a:spLocks noGrp="1" noChangeArrowheads="1"/>
          </p:cNvSpPr>
          <p:nvPr>
            <p:ph type="dt" sz="half" idx="2"/>
          </p:nvPr>
        </p:nvSpPr>
        <p:spPr/>
        <p:txBody>
          <a:bodyPr/>
          <a:lstStyle>
            <a:lvl1pPr>
              <a:defRPr/>
            </a:lvl1pPr>
          </a:lstStyle>
          <a:p>
            <a:fld id="{CA434DC2-2D59-4EBC-9C71-73639EB3FA0F}" type="datetimeFigureOut">
              <a:rPr lang="ru-RU" smtClean="0"/>
              <a:pPr/>
              <a:t>19.04.2015</a:t>
            </a:fld>
            <a:endParaRPr lang="ru-RU" dirty="0"/>
          </a:p>
        </p:txBody>
      </p:sp>
      <p:sp>
        <p:nvSpPr>
          <p:cNvPr id="9254" name="Rectangle 38"/>
          <p:cNvSpPr>
            <a:spLocks noGrp="1" noChangeArrowheads="1"/>
          </p:cNvSpPr>
          <p:nvPr>
            <p:ph type="ftr" sz="quarter" idx="3"/>
          </p:nvPr>
        </p:nvSpPr>
        <p:spPr/>
        <p:txBody>
          <a:bodyPr/>
          <a:lstStyle>
            <a:lvl1pPr>
              <a:defRPr/>
            </a:lvl1pPr>
          </a:lstStyle>
          <a:p>
            <a:endParaRPr lang="ru-RU" dirty="0"/>
          </a:p>
        </p:txBody>
      </p:sp>
      <p:sp>
        <p:nvSpPr>
          <p:cNvPr id="9255"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ru-RU" smtClean="0"/>
              <a:t>Образец подзаголовка</a:t>
            </a:r>
            <a:endParaRPr lang="ru-RU"/>
          </a:p>
        </p:txBody>
      </p:sp>
      <p:sp>
        <p:nvSpPr>
          <p:cNvPr id="9256"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ru-RU" smtClean="0"/>
              <a:t>Образец заголовка</a:t>
            </a:r>
            <a:endParaRPr lang="ru-RU"/>
          </a:p>
        </p:txBody>
      </p:sp>
      <p:sp>
        <p:nvSpPr>
          <p:cNvPr id="9257" name="Rectangle 41"/>
          <p:cNvSpPr>
            <a:spLocks noGrp="1" noChangeArrowheads="1"/>
          </p:cNvSpPr>
          <p:nvPr>
            <p:ph type="sldNum" sz="quarter" idx="4"/>
          </p:nvPr>
        </p:nvSpPr>
        <p:spPr/>
        <p:txBody>
          <a:bodyPr/>
          <a:lstStyle>
            <a:lvl1pPr>
              <a:defRPr/>
            </a:lvl1pPr>
          </a:lstStyle>
          <a:p>
            <a:fld id="{9916D3F3-B07B-4DA7-84B4-672F20318F99}" type="slidenum">
              <a:rPr lang="ru-RU" smtClean="0"/>
              <a:pPr/>
              <a:t>‹#›</a:t>
            </a:fld>
            <a:endParaRPr lang="ru-RU" dirty="0"/>
          </a:p>
        </p:txBody>
      </p:sp>
    </p:spTree>
  </p:cSld>
  <p:clrMapOvr>
    <a:masterClrMapping/>
  </p:clrMapOvr>
  <p:transition spd="slow" advClick="0" advTm="13000">
    <p:comb/>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fld id="{CA434DC2-2D59-4EBC-9C71-73639EB3FA0F}" type="datetimeFigureOut">
              <a:rPr lang="ru-RU" smtClean="0"/>
              <a:pPr/>
              <a:t>19.04.2015</a:t>
            </a:fld>
            <a:endParaRPr lang="ru-RU" dirty="0"/>
          </a:p>
        </p:txBody>
      </p:sp>
      <p:sp>
        <p:nvSpPr>
          <p:cNvPr id="3" name="Нижний колонтитул 2"/>
          <p:cNvSpPr>
            <a:spLocks noGrp="1"/>
          </p:cNvSpPr>
          <p:nvPr>
            <p:ph type="ftr" sz="quarter" idx="11"/>
          </p:nvPr>
        </p:nvSpPr>
        <p:spPr/>
        <p:txBody>
          <a:bodyPr/>
          <a:lstStyle>
            <a:lvl1pPr>
              <a:defRPr/>
            </a:lvl1pPr>
          </a:lstStyle>
          <a:p>
            <a:endParaRPr lang="ru-RU" dirty="0"/>
          </a:p>
        </p:txBody>
      </p:sp>
      <p:sp>
        <p:nvSpPr>
          <p:cNvPr id="4" name="Номер слайда 3"/>
          <p:cNvSpPr>
            <a:spLocks noGrp="1"/>
          </p:cNvSpPr>
          <p:nvPr>
            <p:ph type="sldNum" sz="quarter" idx="12"/>
          </p:nvPr>
        </p:nvSpPr>
        <p:spPr/>
        <p:txBody>
          <a:bodyPr/>
          <a:lstStyle>
            <a:lvl1pPr>
              <a:defRPr/>
            </a:lvl1pPr>
          </a:lstStyle>
          <a:p>
            <a:fld id="{9916D3F3-B07B-4DA7-84B4-672F20318F99}" type="slidenum">
              <a:rPr lang="ru-RU" smtClean="0"/>
              <a:pPr/>
              <a:t>‹#›</a:t>
            </a:fld>
            <a:endParaRPr lang="ru-RU" dirty="0"/>
          </a:p>
        </p:txBody>
      </p:sp>
    </p:spTree>
  </p:cSld>
  <p:clrMapOvr>
    <a:masterClrMapping/>
  </p:clrMapOvr>
  <p:transition spd="slow" advClick="0" advTm="13000">
    <p:comb/>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CA434DC2-2D59-4EBC-9C71-73639EB3FA0F}" type="datetimeFigureOut">
              <a:rPr lang="ru-RU" smtClean="0"/>
              <a:pPr/>
              <a:t>19.04.2015</a:t>
            </a:fld>
            <a:endParaRPr lang="ru-RU" dirty="0"/>
          </a:p>
        </p:txBody>
      </p:sp>
      <p:sp>
        <p:nvSpPr>
          <p:cNvPr id="5" name="Нижний колонтитул 4"/>
          <p:cNvSpPr>
            <a:spLocks noGrp="1"/>
          </p:cNvSpPr>
          <p:nvPr>
            <p:ph type="ftr" sz="quarter" idx="11"/>
          </p:nvPr>
        </p:nvSpPr>
        <p:spPr/>
        <p:txBody>
          <a:bodyPr/>
          <a:lstStyle>
            <a:lvl1pPr>
              <a:defRPr/>
            </a:lvl1pPr>
          </a:lstStyle>
          <a:p>
            <a:endParaRPr lang="ru-RU" dirty="0"/>
          </a:p>
        </p:txBody>
      </p:sp>
      <p:sp>
        <p:nvSpPr>
          <p:cNvPr id="6" name="Номер слайда 5"/>
          <p:cNvSpPr>
            <a:spLocks noGrp="1"/>
          </p:cNvSpPr>
          <p:nvPr>
            <p:ph type="sldNum" sz="quarter" idx="12"/>
          </p:nvPr>
        </p:nvSpPr>
        <p:spPr/>
        <p:txBody>
          <a:bodyPr/>
          <a:lstStyle>
            <a:lvl1pPr>
              <a:defRPr/>
            </a:lvl1pPr>
          </a:lstStyle>
          <a:p>
            <a:fld id="{9916D3F3-B07B-4DA7-84B4-672F20318F99}" type="slidenum">
              <a:rPr lang="ru-RU" smtClean="0"/>
              <a:pPr/>
              <a:t>‹#›</a:t>
            </a:fld>
            <a:endParaRPr lang="ru-RU" dirty="0"/>
          </a:p>
        </p:txBody>
      </p:sp>
    </p:spTree>
  </p:cSld>
  <p:clrMapOvr>
    <a:masterClrMapping/>
  </p:clrMapOvr>
  <p:transition spd="slow" advClick="0" advTm="13000">
    <p:comb/>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fld id="{CA434DC2-2D59-4EBC-9C71-73639EB3FA0F}" type="datetimeFigureOut">
              <a:rPr lang="ru-RU" smtClean="0"/>
              <a:pPr/>
              <a:t>19.04.2015</a:t>
            </a:fld>
            <a:endParaRPr lang="ru-RU" dirty="0"/>
          </a:p>
        </p:txBody>
      </p:sp>
      <p:sp>
        <p:nvSpPr>
          <p:cNvPr id="5" name="Нижний колонтитул 4"/>
          <p:cNvSpPr>
            <a:spLocks noGrp="1"/>
          </p:cNvSpPr>
          <p:nvPr>
            <p:ph type="ftr" sz="quarter" idx="11"/>
          </p:nvPr>
        </p:nvSpPr>
        <p:spPr/>
        <p:txBody>
          <a:bodyPr/>
          <a:lstStyle>
            <a:lvl1pPr>
              <a:defRPr/>
            </a:lvl1pPr>
          </a:lstStyle>
          <a:p>
            <a:endParaRPr lang="ru-RU" dirty="0"/>
          </a:p>
        </p:txBody>
      </p:sp>
      <p:sp>
        <p:nvSpPr>
          <p:cNvPr id="6" name="Номер слайда 5"/>
          <p:cNvSpPr>
            <a:spLocks noGrp="1"/>
          </p:cNvSpPr>
          <p:nvPr>
            <p:ph type="sldNum" sz="quarter" idx="12"/>
          </p:nvPr>
        </p:nvSpPr>
        <p:spPr/>
        <p:txBody>
          <a:bodyPr/>
          <a:lstStyle>
            <a:lvl1pPr>
              <a:defRPr/>
            </a:lvl1pPr>
          </a:lstStyle>
          <a:p>
            <a:fld id="{9916D3F3-B07B-4DA7-84B4-672F20318F99}" type="slidenum">
              <a:rPr lang="ru-RU" smtClean="0"/>
              <a:pPr/>
              <a:t>‹#›</a:t>
            </a:fld>
            <a:endParaRPr lang="ru-RU" dirty="0"/>
          </a:p>
        </p:txBody>
      </p:sp>
    </p:spTree>
  </p:cSld>
  <p:clrMapOvr>
    <a:masterClrMapping/>
  </p:clrMapOvr>
  <p:transition spd="slow" advClick="0" advTm="13000">
    <p:comb/>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fld id="{CA434DC2-2D59-4EBC-9C71-73639EB3FA0F}" type="datetimeFigureOut">
              <a:rPr lang="ru-RU" smtClean="0"/>
              <a:pPr/>
              <a:t>19.04.2015</a:t>
            </a:fld>
            <a:endParaRPr lang="ru-RU" dirty="0"/>
          </a:p>
        </p:txBody>
      </p:sp>
      <p:sp>
        <p:nvSpPr>
          <p:cNvPr id="6" name="Нижний колонтитул 5"/>
          <p:cNvSpPr>
            <a:spLocks noGrp="1"/>
          </p:cNvSpPr>
          <p:nvPr>
            <p:ph type="ftr" sz="quarter" idx="11"/>
          </p:nvPr>
        </p:nvSpPr>
        <p:spPr/>
        <p:txBody>
          <a:bodyPr/>
          <a:lstStyle>
            <a:lvl1pPr>
              <a:defRPr/>
            </a:lvl1pPr>
          </a:lstStyle>
          <a:p>
            <a:endParaRPr lang="ru-RU" dirty="0"/>
          </a:p>
        </p:txBody>
      </p:sp>
      <p:sp>
        <p:nvSpPr>
          <p:cNvPr id="7" name="Номер слайда 6"/>
          <p:cNvSpPr>
            <a:spLocks noGrp="1"/>
          </p:cNvSpPr>
          <p:nvPr>
            <p:ph type="sldNum" sz="quarter" idx="12"/>
          </p:nvPr>
        </p:nvSpPr>
        <p:spPr/>
        <p:txBody>
          <a:bodyPr/>
          <a:lstStyle>
            <a:lvl1pPr>
              <a:defRPr/>
            </a:lvl1pPr>
          </a:lstStyle>
          <a:p>
            <a:fld id="{9916D3F3-B07B-4DA7-84B4-672F20318F99}" type="slidenum">
              <a:rPr lang="ru-RU" smtClean="0"/>
              <a:pPr/>
              <a:t>‹#›</a:t>
            </a:fld>
            <a:endParaRPr lang="ru-RU" dirty="0"/>
          </a:p>
        </p:txBody>
      </p:sp>
    </p:spTree>
  </p:cSld>
  <p:clrMapOvr>
    <a:masterClrMapping/>
  </p:clrMapOvr>
  <p:transition spd="slow" advClick="0" advTm="13000">
    <p:comb/>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fld id="{CA434DC2-2D59-4EBC-9C71-73639EB3FA0F}" type="datetimeFigureOut">
              <a:rPr lang="ru-RU" smtClean="0"/>
              <a:pPr/>
              <a:t>19.04.2015</a:t>
            </a:fld>
            <a:endParaRPr lang="ru-RU" dirty="0"/>
          </a:p>
        </p:txBody>
      </p:sp>
      <p:sp>
        <p:nvSpPr>
          <p:cNvPr id="8" name="Нижний колонтитул 7"/>
          <p:cNvSpPr>
            <a:spLocks noGrp="1"/>
          </p:cNvSpPr>
          <p:nvPr>
            <p:ph type="ftr" sz="quarter" idx="11"/>
          </p:nvPr>
        </p:nvSpPr>
        <p:spPr/>
        <p:txBody>
          <a:bodyPr/>
          <a:lstStyle>
            <a:lvl1pPr>
              <a:defRPr/>
            </a:lvl1pPr>
          </a:lstStyle>
          <a:p>
            <a:endParaRPr lang="ru-RU" dirty="0"/>
          </a:p>
        </p:txBody>
      </p:sp>
      <p:sp>
        <p:nvSpPr>
          <p:cNvPr id="9" name="Номер слайда 8"/>
          <p:cNvSpPr>
            <a:spLocks noGrp="1"/>
          </p:cNvSpPr>
          <p:nvPr>
            <p:ph type="sldNum" sz="quarter" idx="12"/>
          </p:nvPr>
        </p:nvSpPr>
        <p:spPr/>
        <p:txBody>
          <a:bodyPr/>
          <a:lstStyle>
            <a:lvl1pPr>
              <a:defRPr/>
            </a:lvl1pPr>
          </a:lstStyle>
          <a:p>
            <a:fld id="{9916D3F3-B07B-4DA7-84B4-672F20318F99}" type="slidenum">
              <a:rPr lang="ru-RU" smtClean="0"/>
              <a:pPr/>
              <a:t>‹#›</a:t>
            </a:fld>
            <a:endParaRPr lang="ru-RU" dirty="0"/>
          </a:p>
        </p:txBody>
      </p:sp>
    </p:spTree>
  </p:cSld>
  <p:clrMapOvr>
    <a:masterClrMapping/>
  </p:clrMapOvr>
  <p:transition spd="slow" advClick="0" advTm="13000">
    <p:comb/>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fld id="{CA434DC2-2D59-4EBC-9C71-73639EB3FA0F}" type="datetimeFigureOut">
              <a:rPr lang="ru-RU" smtClean="0"/>
              <a:pPr/>
              <a:t>19.04.2015</a:t>
            </a:fld>
            <a:endParaRPr lang="ru-RU" dirty="0"/>
          </a:p>
        </p:txBody>
      </p:sp>
      <p:sp>
        <p:nvSpPr>
          <p:cNvPr id="4" name="Нижний колонтитул 3"/>
          <p:cNvSpPr>
            <a:spLocks noGrp="1"/>
          </p:cNvSpPr>
          <p:nvPr>
            <p:ph type="ftr" sz="quarter" idx="11"/>
          </p:nvPr>
        </p:nvSpPr>
        <p:spPr/>
        <p:txBody>
          <a:bodyPr/>
          <a:lstStyle>
            <a:lvl1pPr>
              <a:defRPr/>
            </a:lvl1pPr>
          </a:lstStyle>
          <a:p>
            <a:endParaRPr lang="ru-RU" dirty="0"/>
          </a:p>
        </p:txBody>
      </p:sp>
      <p:sp>
        <p:nvSpPr>
          <p:cNvPr id="5" name="Номер слайда 4"/>
          <p:cNvSpPr>
            <a:spLocks noGrp="1"/>
          </p:cNvSpPr>
          <p:nvPr>
            <p:ph type="sldNum" sz="quarter" idx="12"/>
          </p:nvPr>
        </p:nvSpPr>
        <p:spPr/>
        <p:txBody>
          <a:bodyPr/>
          <a:lstStyle>
            <a:lvl1pPr>
              <a:defRPr/>
            </a:lvl1pPr>
          </a:lstStyle>
          <a:p>
            <a:fld id="{9916D3F3-B07B-4DA7-84B4-672F20318F99}" type="slidenum">
              <a:rPr lang="ru-RU" smtClean="0"/>
              <a:pPr/>
              <a:t>‹#›</a:t>
            </a:fld>
            <a:endParaRPr lang="ru-RU" dirty="0"/>
          </a:p>
        </p:txBody>
      </p:sp>
    </p:spTree>
  </p:cSld>
  <p:clrMapOvr>
    <a:masterClrMapping/>
  </p:clrMapOvr>
  <p:transition spd="slow" advClick="0" advTm="13000">
    <p:comb/>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fld id="{CA434DC2-2D59-4EBC-9C71-73639EB3FA0F}" type="datetimeFigureOut">
              <a:rPr lang="ru-RU" smtClean="0"/>
              <a:pPr/>
              <a:t>19.04.2015</a:t>
            </a:fld>
            <a:endParaRPr lang="ru-RU" dirty="0"/>
          </a:p>
        </p:txBody>
      </p:sp>
      <p:sp>
        <p:nvSpPr>
          <p:cNvPr id="3" name="Нижний колонтитул 2"/>
          <p:cNvSpPr>
            <a:spLocks noGrp="1"/>
          </p:cNvSpPr>
          <p:nvPr>
            <p:ph type="ftr" sz="quarter" idx="11"/>
          </p:nvPr>
        </p:nvSpPr>
        <p:spPr/>
        <p:txBody>
          <a:bodyPr/>
          <a:lstStyle>
            <a:lvl1pPr>
              <a:defRPr/>
            </a:lvl1pPr>
          </a:lstStyle>
          <a:p>
            <a:endParaRPr lang="ru-RU" dirty="0"/>
          </a:p>
        </p:txBody>
      </p:sp>
      <p:sp>
        <p:nvSpPr>
          <p:cNvPr id="4" name="Номер слайда 3"/>
          <p:cNvSpPr>
            <a:spLocks noGrp="1"/>
          </p:cNvSpPr>
          <p:nvPr>
            <p:ph type="sldNum" sz="quarter" idx="12"/>
          </p:nvPr>
        </p:nvSpPr>
        <p:spPr/>
        <p:txBody>
          <a:bodyPr/>
          <a:lstStyle>
            <a:lvl1pPr>
              <a:defRPr/>
            </a:lvl1pPr>
          </a:lstStyle>
          <a:p>
            <a:fld id="{9916D3F3-B07B-4DA7-84B4-672F20318F99}" type="slidenum">
              <a:rPr lang="ru-RU" smtClean="0"/>
              <a:pPr/>
              <a:t>‹#›</a:t>
            </a:fld>
            <a:endParaRPr lang="ru-RU" dirty="0"/>
          </a:p>
        </p:txBody>
      </p:sp>
    </p:spTree>
  </p:cSld>
  <p:clrMapOvr>
    <a:masterClrMapping/>
  </p:clrMapOvr>
  <p:transition spd="slow" advClick="0" advTm="13000">
    <p:comb/>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fld id="{CA434DC2-2D59-4EBC-9C71-73639EB3FA0F}" type="datetimeFigureOut">
              <a:rPr lang="ru-RU" smtClean="0"/>
              <a:pPr/>
              <a:t>19.04.2015</a:t>
            </a:fld>
            <a:endParaRPr lang="ru-RU" dirty="0"/>
          </a:p>
        </p:txBody>
      </p:sp>
      <p:sp>
        <p:nvSpPr>
          <p:cNvPr id="6" name="Нижний колонтитул 5"/>
          <p:cNvSpPr>
            <a:spLocks noGrp="1"/>
          </p:cNvSpPr>
          <p:nvPr>
            <p:ph type="ftr" sz="quarter" idx="11"/>
          </p:nvPr>
        </p:nvSpPr>
        <p:spPr/>
        <p:txBody>
          <a:bodyPr/>
          <a:lstStyle>
            <a:lvl1pPr>
              <a:defRPr/>
            </a:lvl1pPr>
          </a:lstStyle>
          <a:p>
            <a:endParaRPr lang="ru-RU" dirty="0"/>
          </a:p>
        </p:txBody>
      </p:sp>
      <p:sp>
        <p:nvSpPr>
          <p:cNvPr id="7" name="Номер слайда 6"/>
          <p:cNvSpPr>
            <a:spLocks noGrp="1"/>
          </p:cNvSpPr>
          <p:nvPr>
            <p:ph type="sldNum" sz="quarter" idx="12"/>
          </p:nvPr>
        </p:nvSpPr>
        <p:spPr/>
        <p:txBody>
          <a:bodyPr/>
          <a:lstStyle>
            <a:lvl1pPr>
              <a:defRPr/>
            </a:lvl1pPr>
          </a:lstStyle>
          <a:p>
            <a:fld id="{9916D3F3-B07B-4DA7-84B4-672F20318F99}" type="slidenum">
              <a:rPr lang="ru-RU" smtClean="0"/>
              <a:pPr/>
              <a:t>‹#›</a:t>
            </a:fld>
            <a:endParaRPr lang="ru-RU" dirty="0"/>
          </a:p>
        </p:txBody>
      </p:sp>
    </p:spTree>
  </p:cSld>
  <p:clrMapOvr>
    <a:masterClrMapping/>
  </p:clrMapOvr>
  <p:transition spd="slow" advClick="0" advTm="13000">
    <p:comb/>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fld id="{CA434DC2-2D59-4EBC-9C71-73639EB3FA0F}" type="datetimeFigureOut">
              <a:rPr lang="ru-RU" smtClean="0"/>
              <a:pPr/>
              <a:t>19.04.2015</a:t>
            </a:fld>
            <a:endParaRPr lang="ru-RU" dirty="0"/>
          </a:p>
        </p:txBody>
      </p:sp>
      <p:sp>
        <p:nvSpPr>
          <p:cNvPr id="6" name="Нижний колонтитул 5"/>
          <p:cNvSpPr>
            <a:spLocks noGrp="1"/>
          </p:cNvSpPr>
          <p:nvPr>
            <p:ph type="ftr" sz="quarter" idx="11"/>
          </p:nvPr>
        </p:nvSpPr>
        <p:spPr/>
        <p:txBody>
          <a:bodyPr/>
          <a:lstStyle>
            <a:lvl1pPr>
              <a:defRPr/>
            </a:lvl1pPr>
          </a:lstStyle>
          <a:p>
            <a:endParaRPr lang="ru-RU" dirty="0"/>
          </a:p>
        </p:txBody>
      </p:sp>
      <p:sp>
        <p:nvSpPr>
          <p:cNvPr id="7" name="Номер слайда 6"/>
          <p:cNvSpPr>
            <a:spLocks noGrp="1"/>
          </p:cNvSpPr>
          <p:nvPr>
            <p:ph type="sldNum" sz="quarter" idx="12"/>
          </p:nvPr>
        </p:nvSpPr>
        <p:spPr/>
        <p:txBody>
          <a:bodyPr/>
          <a:lstStyle>
            <a:lvl1pPr>
              <a:defRPr/>
            </a:lvl1pPr>
          </a:lstStyle>
          <a:p>
            <a:fld id="{9916D3F3-B07B-4DA7-84B4-672F20318F99}" type="slidenum">
              <a:rPr lang="ru-RU" smtClean="0"/>
              <a:pPr/>
              <a:t>‹#›</a:t>
            </a:fld>
            <a:endParaRPr lang="ru-RU" dirty="0"/>
          </a:p>
        </p:txBody>
      </p:sp>
    </p:spTree>
  </p:cSld>
  <p:clrMapOvr>
    <a:masterClrMapping/>
  </p:clrMapOvr>
  <p:transition spd="slow" advClick="0" advTm="13000">
    <p:comb/>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CA434DC2-2D59-4EBC-9C71-73639EB3FA0F}" type="datetimeFigureOut">
              <a:rPr lang="ru-RU" smtClean="0"/>
              <a:pPr/>
              <a:t>19.04.2015</a:t>
            </a:fld>
            <a:endParaRPr lang="ru-RU" dirty="0"/>
          </a:p>
        </p:txBody>
      </p:sp>
      <p:sp>
        <p:nvSpPr>
          <p:cNvPr id="5" name="Нижний колонтитул 4"/>
          <p:cNvSpPr>
            <a:spLocks noGrp="1"/>
          </p:cNvSpPr>
          <p:nvPr>
            <p:ph type="ftr" sz="quarter" idx="11"/>
          </p:nvPr>
        </p:nvSpPr>
        <p:spPr/>
        <p:txBody>
          <a:bodyPr/>
          <a:lstStyle>
            <a:lvl1pPr>
              <a:defRPr/>
            </a:lvl1pPr>
          </a:lstStyle>
          <a:p>
            <a:endParaRPr lang="ru-RU" dirty="0"/>
          </a:p>
        </p:txBody>
      </p:sp>
      <p:sp>
        <p:nvSpPr>
          <p:cNvPr id="6" name="Номер слайда 5"/>
          <p:cNvSpPr>
            <a:spLocks noGrp="1"/>
          </p:cNvSpPr>
          <p:nvPr>
            <p:ph type="sldNum" sz="quarter" idx="12"/>
          </p:nvPr>
        </p:nvSpPr>
        <p:spPr/>
        <p:txBody>
          <a:bodyPr/>
          <a:lstStyle>
            <a:lvl1pPr>
              <a:defRPr/>
            </a:lvl1pPr>
          </a:lstStyle>
          <a:p>
            <a:fld id="{9916D3F3-B07B-4DA7-84B4-672F20318F99}" type="slidenum">
              <a:rPr lang="ru-RU" smtClean="0"/>
              <a:pPr/>
              <a:t>‹#›</a:t>
            </a:fld>
            <a:endParaRPr lang="ru-RU" dirty="0"/>
          </a:p>
        </p:txBody>
      </p:sp>
    </p:spTree>
  </p:cSld>
  <p:clrMapOvr>
    <a:masterClrMapping/>
  </p:clrMapOvr>
  <p:transition spd="slow" advClick="0" advTm="13000">
    <p:comb/>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CA434DC2-2D59-4EBC-9C71-73639EB3FA0F}" type="datetimeFigureOut">
              <a:rPr lang="ru-RU" smtClean="0"/>
              <a:pPr/>
              <a:t>19.04.2015</a:t>
            </a:fld>
            <a:endParaRPr lang="ru-RU" dirty="0"/>
          </a:p>
        </p:txBody>
      </p:sp>
      <p:sp>
        <p:nvSpPr>
          <p:cNvPr id="5" name="Нижний колонтитул 4"/>
          <p:cNvSpPr>
            <a:spLocks noGrp="1"/>
          </p:cNvSpPr>
          <p:nvPr>
            <p:ph type="ftr" sz="quarter" idx="11"/>
          </p:nvPr>
        </p:nvSpPr>
        <p:spPr/>
        <p:txBody>
          <a:bodyPr/>
          <a:lstStyle>
            <a:lvl1pPr>
              <a:defRPr/>
            </a:lvl1pPr>
          </a:lstStyle>
          <a:p>
            <a:endParaRPr lang="ru-RU" dirty="0"/>
          </a:p>
        </p:txBody>
      </p:sp>
      <p:sp>
        <p:nvSpPr>
          <p:cNvPr id="6" name="Номер слайда 5"/>
          <p:cNvSpPr>
            <a:spLocks noGrp="1"/>
          </p:cNvSpPr>
          <p:nvPr>
            <p:ph type="sldNum" sz="quarter" idx="12"/>
          </p:nvPr>
        </p:nvSpPr>
        <p:spPr/>
        <p:txBody>
          <a:bodyPr/>
          <a:lstStyle>
            <a:lvl1pPr>
              <a:defRPr/>
            </a:lvl1pPr>
          </a:lstStyle>
          <a:p>
            <a:fld id="{9916D3F3-B07B-4DA7-84B4-672F20318F99}" type="slidenum">
              <a:rPr lang="ru-RU" smtClean="0"/>
              <a:pPr/>
              <a:t>‹#›</a:t>
            </a:fld>
            <a:endParaRPr lang="ru-RU" dirty="0"/>
          </a:p>
        </p:txBody>
      </p:sp>
    </p:spTree>
  </p:cSld>
  <p:clrMapOvr>
    <a:masterClrMapping/>
  </p:clrMapOvr>
  <p:transition spd="slow" advClick="0" advTm="13000">
    <p:comb/>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fld id="{CA434DC2-2D59-4EBC-9C71-73639EB3FA0F}" type="datetimeFigureOut">
              <a:rPr lang="ru-RU" smtClean="0"/>
              <a:pPr/>
              <a:t>19.04.2015</a:t>
            </a:fld>
            <a:endParaRPr lang="ru-RU" dirty="0"/>
          </a:p>
        </p:txBody>
      </p:sp>
      <p:sp>
        <p:nvSpPr>
          <p:cNvPr id="6" name="Нижний колонтитул 5"/>
          <p:cNvSpPr>
            <a:spLocks noGrp="1"/>
          </p:cNvSpPr>
          <p:nvPr>
            <p:ph type="ftr" sz="quarter" idx="11"/>
          </p:nvPr>
        </p:nvSpPr>
        <p:spPr/>
        <p:txBody>
          <a:bodyPr/>
          <a:lstStyle>
            <a:lvl1pPr>
              <a:defRPr/>
            </a:lvl1pPr>
          </a:lstStyle>
          <a:p>
            <a:endParaRPr lang="ru-RU" dirty="0"/>
          </a:p>
        </p:txBody>
      </p:sp>
      <p:sp>
        <p:nvSpPr>
          <p:cNvPr id="7" name="Номер слайда 6"/>
          <p:cNvSpPr>
            <a:spLocks noGrp="1"/>
          </p:cNvSpPr>
          <p:nvPr>
            <p:ph type="sldNum" sz="quarter" idx="12"/>
          </p:nvPr>
        </p:nvSpPr>
        <p:spPr/>
        <p:txBody>
          <a:bodyPr/>
          <a:lstStyle>
            <a:lvl1pPr>
              <a:defRPr/>
            </a:lvl1pPr>
          </a:lstStyle>
          <a:p>
            <a:fld id="{9916D3F3-B07B-4DA7-84B4-672F20318F99}" type="slidenum">
              <a:rPr lang="ru-RU" smtClean="0"/>
              <a:pPr/>
              <a:t>‹#›</a:t>
            </a:fld>
            <a:endParaRPr lang="ru-RU" dirty="0"/>
          </a:p>
        </p:txBody>
      </p:sp>
    </p:spTree>
  </p:cSld>
  <p:clrMapOvr>
    <a:masterClrMapping/>
  </p:clrMapOvr>
  <p:transition spd="slow" advClick="0" advTm="13000">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smtClean="0"/>
              <a:t>Вставка рисунка</a:t>
            </a:r>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fld id="{CA434DC2-2D59-4EBC-9C71-73639EB3FA0F}" type="datetimeFigureOut">
              <a:rPr lang="ru-RU" smtClean="0"/>
              <a:pPr/>
              <a:t>19.04.2015</a:t>
            </a:fld>
            <a:endParaRPr lang="ru-RU" dirty="0"/>
          </a:p>
        </p:txBody>
      </p:sp>
      <p:sp>
        <p:nvSpPr>
          <p:cNvPr id="6" name="Нижний колонтитул 5"/>
          <p:cNvSpPr>
            <a:spLocks noGrp="1"/>
          </p:cNvSpPr>
          <p:nvPr>
            <p:ph type="ftr" sz="quarter" idx="11"/>
          </p:nvPr>
        </p:nvSpPr>
        <p:spPr/>
        <p:txBody>
          <a:bodyPr/>
          <a:lstStyle>
            <a:lvl1pPr>
              <a:defRPr/>
            </a:lvl1pPr>
          </a:lstStyle>
          <a:p>
            <a:endParaRPr lang="ru-RU" dirty="0"/>
          </a:p>
        </p:txBody>
      </p:sp>
      <p:sp>
        <p:nvSpPr>
          <p:cNvPr id="7" name="Номер слайда 6"/>
          <p:cNvSpPr>
            <a:spLocks noGrp="1"/>
          </p:cNvSpPr>
          <p:nvPr>
            <p:ph type="sldNum" sz="quarter" idx="12"/>
          </p:nvPr>
        </p:nvSpPr>
        <p:spPr/>
        <p:txBody>
          <a:bodyPr/>
          <a:lstStyle>
            <a:lvl1pPr>
              <a:defRPr/>
            </a:lvl1pPr>
          </a:lstStyle>
          <a:p>
            <a:fld id="{9916D3F3-B07B-4DA7-84B4-672F20318F99}" type="slidenum">
              <a:rPr lang="ru-RU" smtClean="0"/>
              <a:pPr/>
              <a:t>‹#›</a:t>
            </a:fld>
            <a:endParaRPr lang="ru-RU" dirty="0"/>
          </a:p>
        </p:txBody>
      </p:sp>
    </p:spTree>
  </p:cSld>
  <p:clrMapOvr>
    <a:masterClrMapping/>
  </p:clrMapOvr>
  <p:transition spd="slow" advClick="0" advTm="13000">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4.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5.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6.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8.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accent2"/>
            </a:gs>
          </a:gsLst>
          <a:path path="rect">
            <a:fillToRect r="100000" b="100000"/>
          </a:path>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2413" cy="6856413"/>
            <a:chOff x="0" y="0"/>
            <a:chExt cx="5759" cy="4319"/>
          </a:xfrm>
        </p:grpSpPr>
        <p:grpSp>
          <p:nvGrpSpPr>
            <p:cNvPr id="3" name="Group 3"/>
            <p:cNvGrpSpPr>
              <a:grpSpLocks/>
            </p:cNvGrpSpPr>
            <p:nvPr/>
          </p:nvGrpSpPr>
          <p:grpSpPr bwMode="auto">
            <a:xfrm>
              <a:off x="0" y="0"/>
              <a:ext cx="926" cy="4319"/>
              <a:chOff x="0" y="0"/>
              <a:chExt cx="926" cy="4319"/>
            </a:xfrm>
          </p:grpSpPr>
          <p:sp>
            <p:nvSpPr>
              <p:cNvPr id="28676" name="Rectangle 4"/>
              <p:cNvSpPr>
                <a:spLocks noChangeArrowheads="1"/>
              </p:cNvSpPr>
              <p:nvPr/>
            </p:nvSpPr>
            <p:spPr bwMode="ltGray">
              <a:xfrm>
                <a:off x="0" y="0"/>
                <a:ext cx="923" cy="4319"/>
              </a:xfrm>
              <a:prstGeom prst="rect">
                <a:avLst/>
              </a:prstGeom>
              <a:solidFill>
                <a:schemeClr val="bg1"/>
              </a:solidFill>
              <a:ln w="9525">
                <a:noFill/>
                <a:miter lim="800000"/>
                <a:headEnd/>
                <a:tailEnd/>
              </a:ln>
              <a:effectLst/>
            </p:spPr>
            <p:txBody>
              <a:bodyPr/>
              <a:lstStyle/>
              <a:p>
                <a:endParaRPr lang="ru-RU" dirty="0"/>
              </a:p>
            </p:txBody>
          </p:sp>
          <p:pic>
            <p:nvPicPr>
              <p:cNvPr id="28677" name="Picture 5"/>
              <p:cNvPicPr>
                <a:picLocks noChangeArrowheads="1"/>
              </p:cNvPicPr>
              <p:nvPr/>
            </p:nvPicPr>
            <p:blipFill>
              <a:blip r:embed="rId14"/>
              <a:srcRect/>
              <a:stretch>
                <a:fillRect/>
              </a:stretch>
            </p:blipFill>
            <p:spPr bwMode="ltGray">
              <a:xfrm>
                <a:off x="6" y="31"/>
                <a:ext cx="920" cy="944"/>
              </a:xfrm>
              <a:prstGeom prst="rect">
                <a:avLst/>
              </a:prstGeom>
              <a:noFill/>
              <a:ln w="9525">
                <a:noFill/>
                <a:miter lim="800000"/>
                <a:headEnd/>
                <a:tailEnd/>
              </a:ln>
              <a:effectLst/>
            </p:spPr>
          </p:pic>
          <p:sp>
            <p:nvSpPr>
              <p:cNvPr id="28678" name="Freeform 6"/>
              <p:cNvSpPr>
                <a:spLocks/>
              </p:cNvSpPr>
              <p:nvPr/>
            </p:nvSpPr>
            <p:spPr bwMode="ltGray">
              <a:xfrm>
                <a:off x="6" y="1023"/>
                <a:ext cx="890" cy="916"/>
              </a:xfrm>
              <a:custGeom>
                <a:avLst/>
                <a:gdLst/>
                <a:ahLst/>
                <a:cxnLst>
                  <a:cxn ang="0">
                    <a:pos x="307" y="292"/>
                  </a:cxn>
                  <a:cxn ang="0">
                    <a:pos x="307" y="234"/>
                  </a:cxn>
                  <a:cxn ang="0">
                    <a:pos x="261" y="159"/>
                  </a:cxn>
                  <a:cxn ang="0">
                    <a:pos x="247" y="91"/>
                  </a:cxn>
                  <a:cxn ang="0">
                    <a:pos x="225" y="24"/>
                  </a:cxn>
                  <a:cxn ang="0">
                    <a:pos x="259" y="21"/>
                  </a:cxn>
                  <a:cxn ang="0">
                    <a:pos x="298" y="82"/>
                  </a:cxn>
                  <a:cxn ang="0">
                    <a:pos x="322" y="118"/>
                  </a:cxn>
                  <a:cxn ang="0">
                    <a:pos x="358" y="180"/>
                  </a:cxn>
                  <a:cxn ang="0">
                    <a:pos x="406" y="240"/>
                  </a:cxn>
                  <a:cxn ang="0">
                    <a:pos x="505" y="184"/>
                  </a:cxn>
                  <a:cxn ang="0">
                    <a:pos x="514" y="118"/>
                  </a:cxn>
                  <a:cxn ang="0">
                    <a:pos x="552" y="69"/>
                  </a:cxn>
                  <a:cxn ang="0">
                    <a:pos x="589" y="13"/>
                  </a:cxn>
                  <a:cxn ang="0">
                    <a:pos x="615" y="16"/>
                  </a:cxn>
                  <a:cxn ang="0">
                    <a:pos x="600" y="49"/>
                  </a:cxn>
                  <a:cxn ang="0">
                    <a:pos x="592" y="124"/>
                  </a:cxn>
                  <a:cxn ang="0">
                    <a:pos x="574" y="186"/>
                  </a:cxn>
                  <a:cxn ang="0">
                    <a:pos x="568" y="282"/>
                  </a:cxn>
                  <a:cxn ang="0">
                    <a:pos x="645" y="325"/>
                  </a:cxn>
                  <a:cxn ang="0">
                    <a:pos x="720" y="277"/>
                  </a:cxn>
                  <a:cxn ang="0">
                    <a:pos x="816" y="253"/>
                  </a:cxn>
                  <a:cxn ang="0">
                    <a:pos x="861" y="279"/>
                  </a:cxn>
                  <a:cxn ang="0">
                    <a:pos x="796" y="324"/>
                  </a:cxn>
                  <a:cxn ang="0">
                    <a:pos x="735" y="352"/>
                  </a:cxn>
                  <a:cxn ang="0">
                    <a:pos x="669" y="409"/>
                  </a:cxn>
                  <a:cxn ang="0">
                    <a:pos x="673" y="510"/>
                  </a:cxn>
                  <a:cxn ang="0">
                    <a:pos x="751" y="535"/>
                  </a:cxn>
                  <a:cxn ang="0">
                    <a:pos x="819" y="577"/>
                  </a:cxn>
                  <a:cxn ang="0">
                    <a:pos x="874" y="606"/>
                  </a:cxn>
                  <a:cxn ang="0">
                    <a:pos x="867" y="637"/>
                  </a:cxn>
                  <a:cxn ang="0">
                    <a:pos x="807" y="618"/>
                  </a:cxn>
                  <a:cxn ang="0">
                    <a:pos x="736" y="592"/>
                  </a:cxn>
                  <a:cxn ang="0">
                    <a:pos x="615" y="588"/>
                  </a:cxn>
                  <a:cxn ang="0">
                    <a:pos x="576" y="628"/>
                  </a:cxn>
                  <a:cxn ang="0">
                    <a:pos x="618" y="723"/>
                  </a:cxn>
                  <a:cxn ang="0">
                    <a:pos x="640" y="807"/>
                  </a:cxn>
                  <a:cxn ang="0">
                    <a:pos x="664" y="889"/>
                  </a:cxn>
                  <a:cxn ang="0">
                    <a:pos x="624" y="870"/>
                  </a:cxn>
                  <a:cxn ang="0">
                    <a:pos x="568" y="789"/>
                  </a:cxn>
                  <a:cxn ang="0">
                    <a:pos x="513" y="708"/>
                  </a:cxn>
                  <a:cxn ang="0">
                    <a:pos x="390" y="730"/>
                  </a:cxn>
                  <a:cxn ang="0">
                    <a:pos x="339" y="838"/>
                  </a:cxn>
                  <a:cxn ang="0">
                    <a:pos x="285" y="915"/>
                  </a:cxn>
                  <a:cxn ang="0">
                    <a:pos x="276" y="867"/>
                  </a:cxn>
                  <a:cxn ang="0">
                    <a:pos x="298" y="766"/>
                  </a:cxn>
                  <a:cxn ang="0">
                    <a:pos x="324" y="664"/>
                  </a:cxn>
                  <a:cxn ang="0">
                    <a:pos x="283" y="583"/>
                  </a:cxn>
                  <a:cxn ang="0">
                    <a:pos x="201" y="619"/>
                  </a:cxn>
                  <a:cxn ang="0">
                    <a:pos x="88" y="655"/>
                  </a:cxn>
                  <a:cxn ang="0">
                    <a:pos x="16" y="655"/>
                  </a:cxn>
                  <a:cxn ang="0">
                    <a:pos x="94" y="606"/>
                  </a:cxn>
                  <a:cxn ang="0">
                    <a:pos x="162" y="567"/>
                  </a:cxn>
                  <a:cxn ang="0">
                    <a:pos x="247" y="504"/>
                  </a:cxn>
                  <a:cxn ang="0">
                    <a:pos x="190" y="390"/>
                  </a:cxn>
                  <a:cxn ang="0">
                    <a:pos x="81" y="355"/>
                  </a:cxn>
                  <a:cxn ang="0">
                    <a:pos x="3" y="307"/>
                  </a:cxn>
                  <a:cxn ang="0">
                    <a:pos x="39" y="286"/>
                  </a:cxn>
                  <a:cxn ang="0">
                    <a:pos x="115" y="306"/>
                  </a:cxn>
                  <a:cxn ang="0">
                    <a:pos x="226" y="327"/>
                  </a:cxn>
                </a:cxnLst>
                <a:rect l="0" t="0" r="r" b="b"/>
                <a:pathLst>
                  <a:path w="890" h="916">
                    <a:moveTo>
                      <a:pt x="279" y="334"/>
                    </a:moveTo>
                    <a:lnTo>
                      <a:pt x="292" y="312"/>
                    </a:lnTo>
                    <a:lnTo>
                      <a:pt x="307" y="292"/>
                    </a:lnTo>
                    <a:lnTo>
                      <a:pt x="324" y="276"/>
                    </a:lnTo>
                    <a:lnTo>
                      <a:pt x="313" y="255"/>
                    </a:lnTo>
                    <a:lnTo>
                      <a:pt x="307" y="234"/>
                    </a:lnTo>
                    <a:lnTo>
                      <a:pt x="288" y="202"/>
                    </a:lnTo>
                    <a:lnTo>
                      <a:pt x="274" y="181"/>
                    </a:lnTo>
                    <a:lnTo>
                      <a:pt x="261" y="159"/>
                    </a:lnTo>
                    <a:lnTo>
                      <a:pt x="256" y="139"/>
                    </a:lnTo>
                    <a:lnTo>
                      <a:pt x="256" y="118"/>
                    </a:lnTo>
                    <a:lnTo>
                      <a:pt x="247" y="91"/>
                    </a:lnTo>
                    <a:lnTo>
                      <a:pt x="237" y="70"/>
                    </a:lnTo>
                    <a:lnTo>
                      <a:pt x="226" y="46"/>
                    </a:lnTo>
                    <a:lnTo>
                      <a:pt x="225" y="24"/>
                    </a:lnTo>
                    <a:lnTo>
                      <a:pt x="232" y="10"/>
                    </a:lnTo>
                    <a:lnTo>
                      <a:pt x="247" y="9"/>
                    </a:lnTo>
                    <a:lnTo>
                      <a:pt x="259" y="21"/>
                    </a:lnTo>
                    <a:lnTo>
                      <a:pt x="270" y="46"/>
                    </a:lnTo>
                    <a:lnTo>
                      <a:pt x="280" y="61"/>
                    </a:lnTo>
                    <a:lnTo>
                      <a:pt x="298" y="82"/>
                    </a:lnTo>
                    <a:lnTo>
                      <a:pt x="309" y="88"/>
                    </a:lnTo>
                    <a:lnTo>
                      <a:pt x="315" y="99"/>
                    </a:lnTo>
                    <a:lnTo>
                      <a:pt x="322" y="118"/>
                    </a:lnTo>
                    <a:lnTo>
                      <a:pt x="330" y="141"/>
                    </a:lnTo>
                    <a:lnTo>
                      <a:pt x="339" y="160"/>
                    </a:lnTo>
                    <a:lnTo>
                      <a:pt x="358" y="180"/>
                    </a:lnTo>
                    <a:lnTo>
                      <a:pt x="379" y="205"/>
                    </a:lnTo>
                    <a:lnTo>
                      <a:pt x="399" y="225"/>
                    </a:lnTo>
                    <a:lnTo>
                      <a:pt x="406" y="240"/>
                    </a:lnTo>
                    <a:lnTo>
                      <a:pt x="474" y="241"/>
                    </a:lnTo>
                    <a:lnTo>
                      <a:pt x="495" y="208"/>
                    </a:lnTo>
                    <a:lnTo>
                      <a:pt x="505" y="184"/>
                    </a:lnTo>
                    <a:lnTo>
                      <a:pt x="507" y="160"/>
                    </a:lnTo>
                    <a:lnTo>
                      <a:pt x="510" y="141"/>
                    </a:lnTo>
                    <a:lnTo>
                      <a:pt x="514" y="118"/>
                    </a:lnTo>
                    <a:lnTo>
                      <a:pt x="529" y="94"/>
                    </a:lnTo>
                    <a:lnTo>
                      <a:pt x="540" y="85"/>
                    </a:lnTo>
                    <a:lnTo>
                      <a:pt x="552" y="69"/>
                    </a:lnTo>
                    <a:lnTo>
                      <a:pt x="561" y="45"/>
                    </a:lnTo>
                    <a:lnTo>
                      <a:pt x="571" y="27"/>
                    </a:lnTo>
                    <a:lnTo>
                      <a:pt x="589" y="13"/>
                    </a:lnTo>
                    <a:lnTo>
                      <a:pt x="604" y="0"/>
                    </a:lnTo>
                    <a:lnTo>
                      <a:pt x="613" y="6"/>
                    </a:lnTo>
                    <a:lnTo>
                      <a:pt x="615" y="16"/>
                    </a:lnTo>
                    <a:lnTo>
                      <a:pt x="606" y="27"/>
                    </a:lnTo>
                    <a:lnTo>
                      <a:pt x="603" y="34"/>
                    </a:lnTo>
                    <a:lnTo>
                      <a:pt x="600" y="49"/>
                    </a:lnTo>
                    <a:lnTo>
                      <a:pt x="600" y="79"/>
                    </a:lnTo>
                    <a:lnTo>
                      <a:pt x="600" y="103"/>
                    </a:lnTo>
                    <a:lnTo>
                      <a:pt x="592" y="124"/>
                    </a:lnTo>
                    <a:lnTo>
                      <a:pt x="583" y="145"/>
                    </a:lnTo>
                    <a:lnTo>
                      <a:pt x="576" y="162"/>
                    </a:lnTo>
                    <a:lnTo>
                      <a:pt x="574" y="186"/>
                    </a:lnTo>
                    <a:lnTo>
                      <a:pt x="574" y="216"/>
                    </a:lnTo>
                    <a:lnTo>
                      <a:pt x="568" y="244"/>
                    </a:lnTo>
                    <a:lnTo>
                      <a:pt x="568" y="282"/>
                    </a:lnTo>
                    <a:lnTo>
                      <a:pt x="588" y="300"/>
                    </a:lnTo>
                    <a:lnTo>
                      <a:pt x="607" y="325"/>
                    </a:lnTo>
                    <a:lnTo>
                      <a:pt x="645" y="325"/>
                    </a:lnTo>
                    <a:lnTo>
                      <a:pt x="678" y="312"/>
                    </a:lnTo>
                    <a:lnTo>
                      <a:pt x="697" y="292"/>
                    </a:lnTo>
                    <a:lnTo>
                      <a:pt x="720" y="277"/>
                    </a:lnTo>
                    <a:lnTo>
                      <a:pt x="777" y="274"/>
                    </a:lnTo>
                    <a:lnTo>
                      <a:pt x="801" y="265"/>
                    </a:lnTo>
                    <a:lnTo>
                      <a:pt x="816" y="253"/>
                    </a:lnTo>
                    <a:lnTo>
                      <a:pt x="859" y="252"/>
                    </a:lnTo>
                    <a:lnTo>
                      <a:pt x="865" y="265"/>
                    </a:lnTo>
                    <a:lnTo>
                      <a:pt x="861" y="279"/>
                    </a:lnTo>
                    <a:lnTo>
                      <a:pt x="843" y="288"/>
                    </a:lnTo>
                    <a:lnTo>
                      <a:pt x="819" y="300"/>
                    </a:lnTo>
                    <a:lnTo>
                      <a:pt x="796" y="324"/>
                    </a:lnTo>
                    <a:lnTo>
                      <a:pt x="786" y="334"/>
                    </a:lnTo>
                    <a:lnTo>
                      <a:pt x="765" y="343"/>
                    </a:lnTo>
                    <a:lnTo>
                      <a:pt x="735" y="352"/>
                    </a:lnTo>
                    <a:lnTo>
                      <a:pt x="714" y="367"/>
                    </a:lnTo>
                    <a:lnTo>
                      <a:pt x="687" y="390"/>
                    </a:lnTo>
                    <a:lnTo>
                      <a:pt x="669" y="409"/>
                    </a:lnTo>
                    <a:lnTo>
                      <a:pt x="649" y="420"/>
                    </a:lnTo>
                    <a:lnTo>
                      <a:pt x="648" y="481"/>
                    </a:lnTo>
                    <a:lnTo>
                      <a:pt x="673" y="510"/>
                    </a:lnTo>
                    <a:lnTo>
                      <a:pt x="703" y="526"/>
                    </a:lnTo>
                    <a:lnTo>
                      <a:pt x="730" y="531"/>
                    </a:lnTo>
                    <a:lnTo>
                      <a:pt x="751" y="535"/>
                    </a:lnTo>
                    <a:lnTo>
                      <a:pt x="777" y="549"/>
                    </a:lnTo>
                    <a:lnTo>
                      <a:pt x="795" y="567"/>
                    </a:lnTo>
                    <a:lnTo>
                      <a:pt x="819" y="577"/>
                    </a:lnTo>
                    <a:lnTo>
                      <a:pt x="846" y="583"/>
                    </a:lnTo>
                    <a:lnTo>
                      <a:pt x="861" y="592"/>
                    </a:lnTo>
                    <a:lnTo>
                      <a:pt x="874" y="606"/>
                    </a:lnTo>
                    <a:lnTo>
                      <a:pt x="889" y="621"/>
                    </a:lnTo>
                    <a:lnTo>
                      <a:pt x="888" y="634"/>
                    </a:lnTo>
                    <a:lnTo>
                      <a:pt x="867" y="637"/>
                    </a:lnTo>
                    <a:lnTo>
                      <a:pt x="853" y="631"/>
                    </a:lnTo>
                    <a:lnTo>
                      <a:pt x="832" y="618"/>
                    </a:lnTo>
                    <a:lnTo>
                      <a:pt x="807" y="618"/>
                    </a:lnTo>
                    <a:lnTo>
                      <a:pt x="780" y="618"/>
                    </a:lnTo>
                    <a:lnTo>
                      <a:pt x="759" y="615"/>
                    </a:lnTo>
                    <a:lnTo>
                      <a:pt x="736" y="592"/>
                    </a:lnTo>
                    <a:lnTo>
                      <a:pt x="718" y="588"/>
                    </a:lnTo>
                    <a:lnTo>
                      <a:pt x="684" y="588"/>
                    </a:lnTo>
                    <a:lnTo>
                      <a:pt x="615" y="588"/>
                    </a:lnTo>
                    <a:lnTo>
                      <a:pt x="604" y="606"/>
                    </a:lnTo>
                    <a:lnTo>
                      <a:pt x="589" y="621"/>
                    </a:lnTo>
                    <a:lnTo>
                      <a:pt x="576" y="628"/>
                    </a:lnTo>
                    <a:lnTo>
                      <a:pt x="580" y="666"/>
                    </a:lnTo>
                    <a:lnTo>
                      <a:pt x="600" y="702"/>
                    </a:lnTo>
                    <a:lnTo>
                      <a:pt x="618" y="723"/>
                    </a:lnTo>
                    <a:lnTo>
                      <a:pt x="630" y="753"/>
                    </a:lnTo>
                    <a:lnTo>
                      <a:pt x="631" y="787"/>
                    </a:lnTo>
                    <a:lnTo>
                      <a:pt x="640" y="807"/>
                    </a:lnTo>
                    <a:lnTo>
                      <a:pt x="654" y="838"/>
                    </a:lnTo>
                    <a:lnTo>
                      <a:pt x="664" y="862"/>
                    </a:lnTo>
                    <a:lnTo>
                      <a:pt x="664" y="889"/>
                    </a:lnTo>
                    <a:lnTo>
                      <a:pt x="654" y="898"/>
                    </a:lnTo>
                    <a:lnTo>
                      <a:pt x="642" y="898"/>
                    </a:lnTo>
                    <a:lnTo>
                      <a:pt x="624" y="870"/>
                    </a:lnTo>
                    <a:lnTo>
                      <a:pt x="612" y="837"/>
                    </a:lnTo>
                    <a:lnTo>
                      <a:pt x="583" y="808"/>
                    </a:lnTo>
                    <a:lnTo>
                      <a:pt x="568" y="789"/>
                    </a:lnTo>
                    <a:lnTo>
                      <a:pt x="556" y="760"/>
                    </a:lnTo>
                    <a:lnTo>
                      <a:pt x="549" y="738"/>
                    </a:lnTo>
                    <a:lnTo>
                      <a:pt x="513" y="708"/>
                    </a:lnTo>
                    <a:lnTo>
                      <a:pt x="489" y="682"/>
                    </a:lnTo>
                    <a:lnTo>
                      <a:pt x="415" y="684"/>
                    </a:lnTo>
                    <a:lnTo>
                      <a:pt x="390" y="730"/>
                    </a:lnTo>
                    <a:lnTo>
                      <a:pt x="372" y="759"/>
                    </a:lnTo>
                    <a:lnTo>
                      <a:pt x="361" y="798"/>
                    </a:lnTo>
                    <a:lnTo>
                      <a:pt x="339" y="838"/>
                    </a:lnTo>
                    <a:lnTo>
                      <a:pt x="316" y="874"/>
                    </a:lnTo>
                    <a:lnTo>
                      <a:pt x="294" y="907"/>
                    </a:lnTo>
                    <a:lnTo>
                      <a:pt x="285" y="915"/>
                    </a:lnTo>
                    <a:lnTo>
                      <a:pt x="268" y="909"/>
                    </a:lnTo>
                    <a:lnTo>
                      <a:pt x="268" y="894"/>
                    </a:lnTo>
                    <a:lnTo>
                      <a:pt x="276" y="867"/>
                    </a:lnTo>
                    <a:lnTo>
                      <a:pt x="291" y="837"/>
                    </a:lnTo>
                    <a:lnTo>
                      <a:pt x="294" y="790"/>
                    </a:lnTo>
                    <a:lnTo>
                      <a:pt x="298" y="766"/>
                    </a:lnTo>
                    <a:lnTo>
                      <a:pt x="313" y="744"/>
                    </a:lnTo>
                    <a:lnTo>
                      <a:pt x="319" y="699"/>
                    </a:lnTo>
                    <a:lnTo>
                      <a:pt x="324" y="664"/>
                    </a:lnTo>
                    <a:lnTo>
                      <a:pt x="336" y="637"/>
                    </a:lnTo>
                    <a:lnTo>
                      <a:pt x="309" y="609"/>
                    </a:lnTo>
                    <a:lnTo>
                      <a:pt x="283" y="583"/>
                    </a:lnTo>
                    <a:lnTo>
                      <a:pt x="271" y="577"/>
                    </a:lnTo>
                    <a:lnTo>
                      <a:pt x="231" y="601"/>
                    </a:lnTo>
                    <a:lnTo>
                      <a:pt x="201" y="619"/>
                    </a:lnTo>
                    <a:lnTo>
                      <a:pt x="162" y="633"/>
                    </a:lnTo>
                    <a:lnTo>
                      <a:pt x="118" y="640"/>
                    </a:lnTo>
                    <a:lnTo>
                      <a:pt x="88" y="655"/>
                    </a:lnTo>
                    <a:lnTo>
                      <a:pt x="63" y="666"/>
                    </a:lnTo>
                    <a:lnTo>
                      <a:pt x="27" y="666"/>
                    </a:lnTo>
                    <a:lnTo>
                      <a:pt x="16" y="655"/>
                    </a:lnTo>
                    <a:lnTo>
                      <a:pt x="30" y="642"/>
                    </a:lnTo>
                    <a:lnTo>
                      <a:pt x="67" y="628"/>
                    </a:lnTo>
                    <a:lnTo>
                      <a:pt x="94" y="606"/>
                    </a:lnTo>
                    <a:lnTo>
                      <a:pt x="120" y="588"/>
                    </a:lnTo>
                    <a:lnTo>
                      <a:pt x="136" y="576"/>
                    </a:lnTo>
                    <a:lnTo>
                      <a:pt x="162" y="567"/>
                    </a:lnTo>
                    <a:lnTo>
                      <a:pt x="204" y="531"/>
                    </a:lnTo>
                    <a:lnTo>
                      <a:pt x="231" y="510"/>
                    </a:lnTo>
                    <a:lnTo>
                      <a:pt x="247" y="504"/>
                    </a:lnTo>
                    <a:lnTo>
                      <a:pt x="250" y="429"/>
                    </a:lnTo>
                    <a:lnTo>
                      <a:pt x="204" y="396"/>
                    </a:lnTo>
                    <a:lnTo>
                      <a:pt x="190" y="390"/>
                    </a:lnTo>
                    <a:lnTo>
                      <a:pt x="129" y="385"/>
                    </a:lnTo>
                    <a:lnTo>
                      <a:pt x="105" y="369"/>
                    </a:lnTo>
                    <a:lnTo>
                      <a:pt x="81" y="355"/>
                    </a:lnTo>
                    <a:lnTo>
                      <a:pt x="63" y="345"/>
                    </a:lnTo>
                    <a:lnTo>
                      <a:pt x="34" y="339"/>
                    </a:lnTo>
                    <a:lnTo>
                      <a:pt x="3" y="307"/>
                    </a:lnTo>
                    <a:lnTo>
                      <a:pt x="0" y="291"/>
                    </a:lnTo>
                    <a:lnTo>
                      <a:pt x="9" y="285"/>
                    </a:lnTo>
                    <a:lnTo>
                      <a:pt x="39" y="286"/>
                    </a:lnTo>
                    <a:lnTo>
                      <a:pt x="67" y="301"/>
                    </a:lnTo>
                    <a:lnTo>
                      <a:pt x="85" y="304"/>
                    </a:lnTo>
                    <a:lnTo>
                      <a:pt x="115" y="306"/>
                    </a:lnTo>
                    <a:lnTo>
                      <a:pt x="148" y="318"/>
                    </a:lnTo>
                    <a:lnTo>
                      <a:pt x="165" y="324"/>
                    </a:lnTo>
                    <a:lnTo>
                      <a:pt x="226" y="327"/>
                    </a:lnTo>
                    <a:lnTo>
                      <a:pt x="258" y="334"/>
                    </a:lnTo>
                    <a:lnTo>
                      <a:pt x="279" y="334"/>
                    </a:lnTo>
                  </a:path>
                </a:pathLst>
              </a:custGeom>
              <a:solidFill>
                <a:schemeClr val="hlink">
                  <a:alpha val="50000"/>
                </a:schemeClr>
              </a:solidFill>
              <a:ln w="9525" cap="rnd">
                <a:noFill/>
                <a:round/>
                <a:headEnd/>
                <a:tailEnd/>
              </a:ln>
              <a:effectLst/>
            </p:spPr>
            <p:txBody>
              <a:bodyPr/>
              <a:lstStyle/>
              <a:p>
                <a:endParaRPr lang="ru-RU" dirty="0"/>
              </a:p>
            </p:txBody>
          </p:sp>
          <p:sp>
            <p:nvSpPr>
              <p:cNvPr id="28679" name="Freeform 7"/>
              <p:cNvSpPr>
                <a:spLocks/>
              </p:cNvSpPr>
              <p:nvPr/>
            </p:nvSpPr>
            <p:spPr bwMode="ltGray">
              <a:xfrm>
                <a:off x="6" y="2087"/>
                <a:ext cx="890" cy="916"/>
              </a:xfrm>
              <a:custGeom>
                <a:avLst/>
                <a:gdLst/>
                <a:ahLst/>
                <a:cxnLst>
                  <a:cxn ang="0">
                    <a:pos x="307" y="292"/>
                  </a:cxn>
                  <a:cxn ang="0">
                    <a:pos x="307" y="234"/>
                  </a:cxn>
                  <a:cxn ang="0">
                    <a:pos x="261" y="159"/>
                  </a:cxn>
                  <a:cxn ang="0">
                    <a:pos x="247" y="91"/>
                  </a:cxn>
                  <a:cxn ang="0">
                    <a:pos x="225" y="24"/>
                  </a:cxn>
                  <a:cxn ang="0">
                    <a:pos x="259" y="21"/>
                  </a:cxn>
                  <a:cxn ang="0">
                    <a:pos x="298" y="82"/>
                  </a:cxn>
                  <a:cxn ang="0">
                    <a:pos x="322" y="118"/>
                  </a:cxn>
                  <a:cxn ang="0">
                    <a:pos x="358" y="180"/>
                  </a:cxn>
                  <a:cxn ang="0">
                    <a:pos x="406" y="240"/>
                  </a:cxn>
                  <a:cxn ang="0">
                    <a:pos x="505" y="184"/>
                  </a:cxn>
                  <a:cxn ang="0">
                    <a:pos x="514" y="118"/>
                  </a:cxn>
                  <a:cxn ang="0">
                    <a:pos x="552" y="69"/>
                  </a:cxn>
                  <a:cxn ang="0">
                    <a:pos x="589" y="13"/>
                  </a:cxn>
                  <a:cxn ang="0">
                    <a:pos x="615" y="16"/>
                  </a:cxn>
                  <a:cxn ang="0">
                    <a:pos x="600" y="49"/>
                  </a:cxn>
                  <a:cxn ang="0">
                    <a:pos x="592" y="124"/>
                  </a:cxn>
                  <a:cxn ang="0">
                    <a:pos x="574" y="186"/>
                  </a:cxn>
                  <a:cxn ang="0">
                    <a:pos x="568" y="282"/>
                  </a:cxn>
                  <a:cxn ang="0">
                    <a:pos x="645" y="325"/>
                  </a:cxn>
                  <a:cxn ang="0">
                    <a:pos x="720" y="277"/>
                  </a:cxn>
                  <a:cxn ang="0">
                    <a:pos x="816" y="253"/>
                  </a:cxn>
                  <a:cxn ang="0">
                    <a:pos x="861" y="279"/>
                  </a:cxn>
                  <a:cxn ang="0">
                    <a:pos x="796" y="324"/>
                  </a:cxn>
                  <a:cxn ang="0">
                    <a:pos x="735" y="352"/>
                  </a:cxn>
                  <a:cxn ang="0">
                    <a:pos x="669" y="409"/>
                  </a:cxn>
                  <a:cxn ang="0">
                    <a:pos x="673" y="510"/>
                  </a:cxn>
                  <a:cxn ang="0">
                    <a:pos x="751" y="535"/>
                  </a:cxn>
                  <a:cxn ang="0">
                    <a:pos x="819" y="577"/>
                  </a:cxn>
                  <a:cxn ang="0">
                    <a:pos x="874" y="606"/>
                  </a:cxn>
                  <a:cxn ang="0">
                    <a:pos x="867" y="637"/>
                  </a:cxn>
                  <a:cxn ang="0">
                    <a:pos x="807" y="618"/>
                  </a:cxn>
                  <a:cxn ang="0">
                    <a:pos x="736" y="592"/>
                  </a:cxn>
                  <a:cxn ang="0">
                    <a:pos x="615" y="588"/>
                  </a:cxn>
                  <a:cxn ang="0">
                    <a:pos x="576" y="628"/>
                  </a:cxn>
                  <a:cxn ang="0">
                    <a:pos x="618" y="723"/>
                  </a:cxn>
                  <a:cxn ang="0">
                    <a:pos x="640" y="807"/>
                  </a:cxn>
                  <a:cxn ang="0">
                    <a:pos x="664" y="889"/>
                  </a:cxn>
                  <a:cxn ang="0">
                    <a:pos x="624" y="870"/>
                  </a:cxn>
                  <a:cxn ang="0">
                    <a:pos x="568" y="789"/>
                  </a:cxn>
                  <a:cxn ang="0">
                    <a:pos x="513" y="708"/>
                  </a:cxn>
                  <a:cxn ang="0">
                    <a:pos x="390" y="730"/>
                  </a:cxn>
                  <a:cxn ang="0">
                    <a:pos x="339" y="838"/>
                  </a:cxn>
                  <a:cxn ang="0">
                    <a:pos x="285" y="915"/>
                  </a:cxn>
                  <a:cxn ang="0">
                    <a:pos x="276" y="867"/>
                  </a:cxn>
                  <a:cxn ang="0">
                    <a:pos x="298" y="766"/>
                  </a:cxn>
                  <a:cxn ang="0">
                    <a:pos x="324" y="664"/>
                  </a:cxn>
                  <a:cxn ang="0">
                    <a:pos x="283" y="583"/>
                  </a:cxn>
                  <a:cxn ang="0">
                    <a:pos x="201" y="619"/>
                  </a:cxn>
                  <a:cxn ang="0">
                    <a:pos x="88" y="655"/>
                  </a:cxn>
                  <a:cxn ang="0">
                    <a:pos x="16" y="655"/>
                  </a:cxn>
                  <a:cxn ang="0">
                    <a:pos x="94" y="606"/>
                  </a:cxn>
                  <a:cxn ang="0">
                    <a:pos x="162" y="567"/>
                  </a:cxn>
                  <a:cxn ang="0">
                    <a:pos x="247" y="504"/>
                  </a:cxn>
                  <a:cxn ang="0">
                    <a:pos x="190" y="390"/>
                  </a:cxn>
                  <a:cxn ang="0">
                    <a:pos x="81" y="355"/>
                  </a:cxn>
                  <a:cxn ang="0">
                    <a:pos x="3" y="307"/>
                  </a:cxn>
                  <a:cxn ang="0">
                    <a:pos x="39" y="286"/>
                  </a:cxn>
                  <a:cxn ang="0">
                    <a:pos x="115" y="306"/>
                  </a:cxn>
                  <a:cxn ang="0">
                    <a:pos x="226" y="327"/>
                  </a:cxn>
                </a:cxnLst>
                <a:rect l="0" t="0" r="r" b="b"/>
                <a:pathLst>
                  <a:path w="890" h="916">
                    <a:moveTo>
                      <a:pt x="279" y="334"/>
                    </a:moveTo>
                    <a:lnTo>
                      <a:pt x="292" y="312"/>
                    </a:lnTo>
                    <a:lnTo>
                      <a:pt x="307" y="292"/>
                    </a:lnTo>
                    <a:lnTo>
                      <a:pt x="324" y="276"/>
                    </a:lnTo>
                    <a:lnTo>
                      <a:pt x="313" y="255"/>
                    </a:lnTo>
                    <a:lnTo>
                      <a:pt x="307" y="234"/>
                    </a:lnTo>
                    <a:lnTo>
                      <a:pt x="288" y="202"/>
                    </a:lnTo>
                    <a:lnTo>
                      <a:pt x="274" y="181"/>
                    </a:lnTo>
                    <a:lnTo>
                      <a:pt x="261" y="159"/>
                    </a:lnTo>
                    <a:lnTo>
                      <a:pt x="256" y="139"/>
                    </a:lnTo>
                    <a:lnTo>
                      <a:pt x="256" y="118"/>
                    </a:lnTo>
                    <a:lnTo>
                      <a:pt x="247" y="91"/>
                    </a:lnTo>
                    <a:lnTo>
                      <a:pt x="237" y="70"/>
                    </a:lnTo>
                    <a:lnTo>
                      <a:pt x="226" y="46"/>
                    </a:lnTo>
                    <a:lnTo>
                      <a:pt x="225" y="24"/>
                    </a:lnTo>
                    <a:lnTo>
                      <a:pt x="232" y="10"/>
                    </a:lnTo>
                    <a:lnTo>
                      <a:pt x="247" y="9"/>
                    </a:lnTo>
                    <a:lnTo>
                      <a:pt x="259" y="21"/>
                    </a:lnTo>
                    <a:lnTo>
                      <a:pt x="270" y="46"/>
                    </a:lnTo>
                    <a:lnTo>
                      <a:pt x="280" y="61"/>
                    </a:lnTo>
                    <a:lnTo>
                      <a:pt x="298" y="82"/>
                    </a:lnTo>
                    <a:lnTo>
                      <a:pt x="309" y="88"/>
                    </a:lnTo>
                    <a:lnTo>
                      <a:pt x="315" y="99"/>
                    </a:lnTo>
                    <a:lnTo>
                      <a:pt x="322" y="118"/>
                    </a:lnTo>
                    <a:lnTo>
                      <a:pt x="330" y="141"/>
                    </a:lnTo>
                    <a:lnTo>
                      <a:pt x="339" y="160"/>
                    </a:lnTo>
                    <a:lnTo>
                      <a:pt x="358" y="180"/>
                    </a:lnTo>
                    <a:lnTo>
                      <a:pt x="379" y="205"/>
                    </a:lnTo>
                    <a:lnTo>
                      <a:pt x="399" y="225"/>
                    </a:lnTo>
                    <a:lnTo>
                      <a:pt x="406" y="240"/>
                    </a:lnTo>
                    <a:lnTo>
                      <a:pt x="474" y="241"/>
                    </a:lnTo>
                    <a:lnTo>
                      <a:pt x="495" y="208"/>
                    </a:lnTo>
                    <a:lnTo>
                      <a:pt x="505" y="184"/>
                    </a:lnTo>
                    <a:lnTo>
                      <a:pt x="507" y="160"/>
                    </a:lnTo>
                    <a:lnTo>
                      <a:pt x="510" y="141"/>
                    </a:lnTo>
                    <a:lnTo>
                      <a:pt x="514" y="118"/>
                    </a:lnTo>
                    <a:lnTo>
                      <a:pt x="529" y="94"/>
                    </a:lnTo>
                    <a:lnTo>
                      <a:pt x="540" y="85"/>
                    </a:lnTo>
                    <a:lnTo>
                      <a:pt x="552" y="69"/>
                    </a:lnTo>
                    <a:lnTo>
                      <a:pt x="561" y="45"/>
                    </a:lnTo>
                    <a:lnTo>
                      <a:pt x="571" y="27"/>
                    </a:lnTo>
                    <a:lnTo>
                      <a:pt x="589" y="13"/>
                    </a:lnTo>
                    <a:lnTo>
                      <a:pt x="604" y="0"/>
                    </a:lnTo>
                    <a:lnTo>
                      <a:pt x="613" y="6"/>
                    </a:lnTo>
                    <a:lnTo>
                      <a:pt x="615" y="16"/>
                    </a:lnTo>
                    <a:lnTo>
                      <a:pt x="606" y="27"/>
                    </a:lnTo>
                    <a:lnTo>
                      <a:pt x="603" y="34"/>
                    </a:lnTo>
                    <a:lnTo>
                      <a:pt x="600" y="49"/>
                    </a:lnTo>
                    <a:lnTo>
                      <a:pt x="600" y="79"/>
                    </a:lnTo>
                    <a:lnTo>
                      <a:pt x="600" y="103"/>
                    </a:lnTo>
                    <a:lnTo>
                      <a:pt x="592" y="124"/>
                    </a:lnTo>
                    <a:lnTo>
                      <a:pt x="583" y="145"/>
                    </a:lnTo>
                    <a:lnTo>
                      <a:pt x="576" y="162"/>
                    </a:lnTo>
                    <a:lnTo>
                      <a:pt x="574" y="186"/>
                    </a:lnTo>
                    <a:lnTo>
                      <a:pt x="574" y="216"/>
                    </a:lnTo>
                    <a:lnTo>
                      <a:pt x="568" y="244"/>
                    </a:lnTo>
                    <a:lnTo>
                      <a:pt x="568" y="282"/>
                    </a:lnTo>
                    <a:lnTo>
                      <a:pt x="588" y="300"/>
                    </a:lnTo>
                    <a:lnTo>
                      <a:pt x="607" y="325"/>
                    </a:lnTo>
                    <a:lnTo>
                      <a:pt x="645" y="325"/>
                    </a:lnTo>
                    <a:lnTo>
                      <a:pt x="678" y="312"/>
                    </a:lnTo>
                    <a:lnTo>
                      <a:pt x="697" y="292"/>
                    </a:lnTo>
                    <a:lnTo>
                      <a:pt x="720" y="277"/>
                    </a:lnTo>
                    <a:lnTo>
                      <a:pt x="777" y="274"/>
                    </a:lnTo>
                    <a:lnTo>
                      <a:pt x="801" y="265"/>
                    </a:lnTo>
                    <a:lnTo>
                      <a:pt x="816" y="253"/>
                    </a:lnTo>
                    <a:lnTo>
                      <a:pt x="859" y="252"/>
                    </a:lnTo>
                    <a:lnTo>
                      <a:pt x="865" y="265"/>
                    </a:lnTo>
                    <a:lnTo>
                      <a:pt x="861" y="279"/>
                    </a:lnTo>
                    <a:lnTo>
                      <a:pt x="843" y="288"/>
                    </a:lnTo>
                    <a:lnTo>
                      <a:pt x="819" y="300"/>
                    </a:lnTo>
                    <a:lnTo>
                      <a:pt x="796" y="324"/>
                    </a:lnTo>
                    <a:lnTo>
                      <a:pt x="786" y="334"/>
                    </a:lnTo>
                    <a:lnTo>
                      <a:pt x="765" y="343"/>
                    </a:lnTo>
                    <a:lnTo>
                      <a:pt x="735" y="352"/>
                    </a:lnTo>
                    <a:lnTo>
                      <a:pt x="714" y="367"/>
                    </a:lnTo>
                    <a:lnTo>
                      <a:pt x="687" y="390"/>
                    </a:lnTo>
                    <a:lnTo>
                      <a:pt x="669" y="409"/>
                    </a:lnTo>
                    <a:lnTo>
                      <a:pt x="649" y="420"/>
                    </a:lnTo>
                    <a:lnTo>
                      <a:pt x="648" y="481"/>
                    </a:lnTo>
                    <a:lnTo>
                      <a:pt x="673" y="510"/>
                    </a:lnTo>
                    <a:lnTo>
                      <a:pt x="703" y="526"/>
                    </a:lnTo>
                    <a:lnTo>
                      <a:pt x="730" y="531"/>
                    </a:lnTo>
                    <a:lnTo>
                      <a:pt x="751" y="535"/>
                    </a:lnTo>
                    <a:lnTo>
                      <a:pt x="777" y="549"/>
                    </a:lnTo>
                    <a:lnTo>
                      <a:pt x="795" y="567"/>
                    </a:lnTo>
                    <a:lnTo>
                      <a:pt x="819" y="577"/>
                    </a:lnTo>
                    <a:lnTo>
                      <a:pt x="846" y="583"/>
                    </a:lnTo>
                    <a:lnTo>
                      <a:pt x="861" y="592"/>
                    </a:lnTo>
                    <a:lnTo>
                      <a:pt x="874" y="606"/>
                    </a:lnTo>
                    <a:lnTo>
                      <a:pt x="889" y="621"/>
                    </a:lnTo>
                    <a:lnTo>
                      <a:pt x="888" y="634"/>
                    </a:lnTo>
                    <a:lnTo>
                      <a:pt x="867" y="637"/>
                    </a:lnTo>
                    <a:lnTo>
                      <a:pt x="853" y="631"/>
                    </a:lnTo>
                    <a:lnTo>
                      <a:pt x="832" y="618"/>
                    </a:lnTo>
                    <a:lnTo>
                      <a:pt x="807" y="618"/>
                    </a:lnTo>
                    <a:lnTo>
                      <a:pt x="780" y="618"/>
                    </a:lnTo>
                    <a:lnTo>
                      <a:pt x="759" y="615"/>
                    </a:lnTo>
                    <a:lnTo>
                      <a:pt x="736" y="592"/>
                    </a:lnTo>
                    <a:lnTo>
                      <a:pt x="718" y="588"/>
                    </a:lnTo>
                    <a:lnTo>
                      <a:pt x="684" y="588"/>
                    </a:lnTo>
                    <a:lnTo>
                      <a:pt x="615" y="588"/>
                    </a:lnTo>
                    <a:lnTo>
                      <a:pt x="604" y="606"/>
                    </a:lnTo>
                    <a:lnTo>
                      <a:pt x="589" y="621"/>
                    </a:lnTo>
                    <a:lnTo>
                      <a:pt x="576" y="628"/>
                    </a:lnTo>
                    <a:lnTo>
                      <a:pt x="580" y="666"/>
                    </a:lnTo>
                    <a:lnTo>
                      <a:pt x="600" y="702"/>
                    </a:lnTo>
                    <a:lnTo>
                      <a:pt x="618" y="723"/>
                    </a:lnTo>
                    <a:lnTo>
                      <a:pt x="630" y="753"/>
                    </a:lnTo>
                    <a:lnTo>
                      <a:pt x="631" y="787"/>
                    </a:lnTo>
                    <a:lnTo>
                      <a:pt x="640" y="807"/>
                    </a:lnTo>
                    <a:lnTo>
                      <a:pt x="654" y="838"/>
                    </a:lnTo>
                    <a:lnTo>
                      <a:pt x="664" y="862"/>
                    </a:lnTo>
                    <a:lnTo>
                      <a:pt x="664" y="889"/>
                    </a:lnTo>
                    <a:lnTo>
                      <a:pt x="654" y="898"/>
                    </a:lnTo>
                    <a:lnTo>
                      <a:pt x="642" y="898"/>
                    </a:lnTo>
                    <a:lnTo>
                      <a:pt x="624" y="870"/>
                    </a:lnTo>
                    <a:lnTo>
                      <a:pt x="612" y="837"/>
                    </a:lnTo>
                    <a:lnTo>
                      <a:pt x="583" y="808"/>
                    </a:lnTo>
                    <a:lnTo>
                      <a:pt x="568" y="789"/>
                    </a:lnTo>
                    <a:lnTo>
                      <a:pt x="556" y="760"/>
                    </a:lnTo>
                    <a:lnTo>
                      <a:pt x="549" y="738"/>
                    </a:lnTo>
                    <a:lnTo>
                      <a:pt x="513" y="708"/>
                    </a:lnTo>
                    <a:lnTo>
                      <a:pt x="489" y="682"/>
                    </a:lnTo>
                    <a:lnTo>
                      <a:pt x="415" y="684"/>
                    </a:lnTo>
                    <a:lnTo>
                      <a:pt x="390" y="730"/>
                    </a:lnTo>
                    <a:lnTo>
                      <a:pt x="372" y="759"/>
                    </a:lnTo>
                    <a:lnTo>
                      <a:pt x="361" y="798"/>
                    </a:lnTo>
                    <a:lnTo>
                      <a:pt x="339" y="838"/>
                    </a:lnTo>
                    <a:lnTo>
                      <a:pt x="316" y="874"/>
                    </a:lnTo>
                    <a:lnTo>
                      <a:pt x="294" y="907"/>
                    </a:lnTo>
                    <a:lnTo>
                      <a:pt x="285" y="915"/>
                    </a:lnTo>
                    <a:lnTo>
                      <a:pt x="268" y="909"/>
                    </a:lnTo>
                    <a:lnTo>
                      <a:pt x="268" y="894"/>
                    </a:lnTo>
                    <a:lnTo>
                      <a:pt x="276" y="867"/>
                    </a:lnTo>
                    <a:lnTo>
                      <a:pt x="291" y="837"/>
                    </a:lnTo>
                    <a:lnTo>
                      <a:pt x="294" y="790"/>
                    </a:lnTo>
                    <a:lnTo>
                      <a:pt x="298" y="766"/>
                    </a:lnTo>
                    <a:lnTo>
                      <a:pt x="313" y="744"/>
                    </a:lnTo>
                    <a:lnTo>
                      <a:pt x="319" y="699"/>
                    </a:lnTo>
                    <a:lnTo>
                      <a:pt x="324" y="664"/>
                    </a:lnTo>
                    <a:lnTo>
                      <a:pt x="336" y="637"/>
                    </a:lnTo>
                    <a:lnTo>
                      <a:pt x="309" y="609"/>
                    </a:lnTo>
                    <a:lnTo>
                      <a:pt x="283" y="583"/>
                    </a:lnTo>
                    <a:lnTo>
                      <a:pt x="271" y="577"/>
                    </a:lnTo>
                    <a:lnTo>
                      <a:pt x="231" y="601"/>
                    </a:lnTo>
                    <a:lnTo>
                      <a:pt x="201" y="619"/>
                    </a:lnTo>
                    <a:lnTo>
                      <a:pt x="162" y="633"/>
                    </a:lnTo>
                    <a:lnTo>
                      <a:pt x="118" y="640"/>
                    </a:lnTo>
                    <a:lnTo>
                      <a:pt x="88" y="655"/>
                    </a:lnTo>
                    <a:lnTo>
                      <a:pt x="63" y="666"/>
                    </a:lnTo>
                    <a:lnTo>
                      <a:pt x="27" y="666"/>
                    </a:lnTo>
                    <a:lnTo>
                      <a:pt x="16" y="655"/>
                    </a:lnTo>
                    <a:lnTo>
                      <a:pt x="30" y="642"/>
                    </a:lnTo>
                    <a:lnTo>
                      <a:pt x="67" y="628"/>
                    </a:lnTo>
                    <a:lnTo>
                      <a:pt x="94" y="606"/>
                    </a:lnTo>
                    <a:lnTo>
                      <a:pt x="120" y="588"/>
                    </a:lnTo>
                    <a:lnTo>
                      <a:pt x="136" y="576"/>
                    </a:lnTo>
                    <a:lnTo>
                      <a:pt x="162" y="567"/>
                    </a:lnTo>
                    <a:lnTo>
                      <a:pt x="204" y="531"/>
                    </a:lnTo>
                    <a:lnTo>
                      <a:pt x="231" y="510"/>
                    </a:lnTo>
                    <a:lnTo>
                      <a:pt x="247" y="504"/>
                    </a:lnTo>
                    <a:lnTo>
                      <a:pt x="250" y="429"/>
                    </a:lnTo>
                    <a:lnTo>
                      <a:pt x="204" y="396"/>
                    </a:lnTo>
                    <a:lnTo>
                      <a:pt x="190" y="390"/>
                    </a:lnTo>
                    <a:lnTo>
                      <a:pt x="129" y="385"/>
                    </a:lnTo>
                    <a:lnTo>
                      <a:pt x="105" y="369"/>
                    </a:lnTo>
                    <a:lnTo>
                      <a:pt x="81" y="355"/>
                    </a:lnTo>
                    <a:lnTo>
                      <a:pt x="63" y="345"/>
                    </a:lnTo>
                    <a:lnTo>
                      <a:pt x="34" y="339"/>
                    </a:lnTo>
                    <a:lnTo>
                      <a:pt x="3" y="307"/>
                    </a:lnTo>
                    <a:lnTo>
                      <a:pt x="0" y="291"/>
                    </a:lnTo>
                    <a:lnTo>
                      <a:pt x="9" y="285"/>
                    </a:lnTo>
                    <a:lnTo>
                      <a:pt x="39" y="286"/>
                    </a:lnTo>
                    <a:lnTo>
                      <a:pt x="67" y="301"/>
                    </a:lnTo>
                    <a:lnTo>
                      <a:pt x="85" y="304"/>
                    </a:lnTo>
                    <a:lnTo>
                      <a:pt x="115" y="306"/>
                    </a:lnTo>
                    <a:lnTo>
                      <a:pt x="148" y="318"/>
                    </a:lnTo>
                    <a:lnTo>
                      <a:pt x="165" y="324"/>
                    </a:lnTo>
                    <a:lnTo>
                      <a:pt x="226" y="327"/>
                    </a:lnTo>
                    <a:lnTo>
                      <a:pt x="258" y="334"/>
                    </a:lnTo>
                    <a:lnTo>
                      <a:pt x="279" y="334"/>
                    </a:lnTo>
                  </a:path>
                </a:pathLst>
              </a:custGeom>
              <a:solidFill>
                <a:schemeClr val="hlink">
                  <a:alpha val="50000"/>
                </a:schemeClr>
              </a:solidFill>
              <a:ln w="9525" cap="rnd">
                <a:noFill/>
                <a:round/>
                <a:headEnd/>
                <a:tailEnd/>
              </a:ln>
              <a:effectLst/>
            </p:spPr>
            <p:txBody>
              <a:bodyPr/>
              <a:lstStyle/>
              <a:p>
                <a:endParaRPr lang="ru-RU" dirty="0"/>
              </a:p>
            </p:txBody>
          </p:sp>
          <p:sp>
            <p:nvSpPr>
              <p:cNvPr id="28680" name="Freeform 8"/>
              <p:cNvSpPr>
                <a:spLocks/>
              </p:cNvSpPr>
              <p:nvPr/>
            </p:nvSpPr>
            <p:spPr bwMode="ltGray">
              <a:xfrm>
                <a:off x="6" y="3160"/>
                <a:ext cx="890" cy="916"/>
              </a:xfrm>
              <a:custGeom>
                <a:avLst/>
                <a:gdLst/>
                <a:ahLst/>
                <a:cxnLst>
                  <a:cxn ang="0">
                    <a:pos x="307" y="292"/>
                  </a:cxn>
                  <a:cxn ang="0">
                    <a:pos x="307" y="234"/>
                  </a:cxn>
                  <a:cxn ang="0">
                    <a:pos x="261" y="159"/>
                  </a:cxn>
                  <a:cxn ang="0">
                    <a:pos x="247" y="91"/>
                  </a:cxn>
                  <a:cxn ang="0">
                    <a:pos x="225" y="24"/>
                  </a:cxn>
                  <a:cxn ang="0">
                    <a:pos x="259" y="21"/>
                  </a:cxn>
                  <a:cxn ang="0">
                    <a:pos x="298" y="82"/>
                  </a:cxn>
                  <a:cxn ang="0">
                    <a:pos x="322" y="118"/>
                  </a:cxn>
                  <a:cxn ang="0">
                    <a:pos x="358" y="180"/>
                  </a:cxn>
                  <a:cxn ang="0">
                    <a:pos x="406" y="240"/>
                  </a:cxn>
                  <a:cxn ang="0">
                    <a:pos x="505" y="184"/>
                  </a:cxn>
                  <a:cxn ang="0">
                    <a:pos x="514" y="118"/>
                  </a:cxn>
                  <a:cxn ang="0">
                    <a:pos x="552" y="69"/>
                  </a:cxn>
                  <a:cxn ang="0">
                    <a:pos x="589" y="13"/>
                  </a:cxn>
                  <a:cxn ang="0">
                    <a:pos x="615" y="16"/>
                  </a:cxn>
                  <a:cxn ang="0">
                    <a:pos x="600" y="49"/>
                  </a:cxn>
                  <a:cxn ang="0">
                    <a:pos x="592" y="124"/>
                  </a:cxn>
                  <a:cxn ang="0">
                    <a:pos x="574" y="186"/>
                  </a:cxn>
                  <a:cxn ang="0">
                    <a:pos x="568" y="282"/>
                  </a:cxn>
                  <a:cxn ang="0">
                    <a:pos x="645" y="325"/>
                  </a:cxn>
                  <a:cxn ang="0">
                    <a:pos x="720" y="277"/>
                  </a:cxn>
                  <a:cxn ang="0">
                    <a:pos x="816" y="253"/>
                  </a:cxn>
                  <a:cxn ang="0">
                    <a:pos x="861" y="279"/>
                  </a:cxn>
                  <a:cxn ang="0">
                    <a:pos x="796" y="324"/>
                  </a:cxn>
                  <a:cxn ang="0">
                    <a:pos x="735" y="352"/>
                  </a:cxn>
                  <a:cxn ang="0">
                    <a:pos x="669" y="409"/>
                  </a:cxn>
                  <a:cxn ang="0">
                    <a:pos x="673" y="510"/>
                  </a:cxn>
                  <a:cxn ang="0">
                    <a:pos x="751" y="535"/>
                  </a:cxn>
                  <a:cxn ang="0">
                    <a:pos x="819" y="577"/>
                  </a:cxn>
                  <a:cxn ang="0">
                    <a:pos x="874" y="606"/>
                  </a:cxn>
                  <a:cxn ang="0">
                    <a:pos x="867" y="637"/>
                  </a:cxn>
                  <a:cxn ang="0">
                    <a:pos x="807" y="618"/>
                  </a:cxn>
                  <a:cxn ang="0">
                    <a:pos x="736" y="592"/>
                  </a:cxn>
                  <a:cxn ang="0">
                    <a:pos x="615" y="588"/>
                  </a:cxn>
                  <a:cxn ang="0">
                    <a:pos x="576" y="628"/>
                  </a:cxn>
                  <a:cxn ang="0">
                    <a:pos x="618" y="723"/>
                  </a:cxn>
                  <a:cxn ang="0">
                    <a:pos x="640" y="807"/>
                  </a:cxn>
                  <a:cxn ang="0">
                    <a:pos x="664" y="889"/>
                  </a:cxn>
                  <a:cxn ang="0">
                    <a:pos x="624" y="870"/>
                  </a:cxn>
                  <a:cxn ang="0">
                    <a:pos x="568" y="789"/>
                  </a:cxn>
                  <a:cxn ang="0">
                    <a:pos x="513" y="708"/>
                  </a:cxn>
                  <a:cxn ang="0">
                    <a:pos x="390" y="730"/>
                  </a:cxn>
                  <a:cxn ang="0">
                    <a:pos x="339" y="838"/>
                  </a:cxn>
                  <a:cxn ang="0">
                    <a:pos x="285" y="915"/>
                  </a:cxn>
                  <a:cxn ang="0">
                    <a:pos x="276" y="867"/>
                  </a:cxn>
                  <a:cxn ang="0">
                    <a:pos x="298" y="766"/>
                  </a:cxn>
                  <a:cxn ang="0">
                    <a:pos x="324" y="664"/>
                  </a:cxn>
                  <a:cxn ang="0">
                    <a:pos x="283" y="583"/>
                  </a:cxn>
                  <a:cxn ang="0">
                    <a:pos x="201" y="619"/>
                  </a:cxn>
                  <a:cxn ang="0">
                    <a:pos x="88" y="655"/>
                  </a:cxn>
                  <a:cxn ang="0">
                    <a:pos x="16" y="655"/>
                  </a:cxn>
                  <a:cxn ang="0">
                    <a:pos x="94" y="606"/>
                  </a:cxn>
                  <a:cxn ang="0">
                    <a:pos x="162" y="567"/>
                  </a:cxn>
                  <a:cxn ang="0">
                    <a:pos x="247" y="504"/>
                  </a:cxn>
                  <a:cxn ang="0">
                    <a:pos x="190" y="390"/>
                  </a:cxn>
                  <a:cxn ang="0">
                    <a:pos x="81" y="355"/>
                  </a:cxn>
                  <a:cxn ang="0">
                    <a:pos x="3" y="307"/>
                  </a:cxn>
                  <a:cxn ang="0">
                    <a:pos x="39" y="286"/>
                  </a:cxn>
                  <a:cxn ang="0">
                    <a:pos x="115" y="306"/>
                  </a:cxn>
                  <a:cxn ang="0">
                    <a:pos x="226" y="327"/>
                  </a:cxn>
                </a:cxnLst>
                <a:rect l="0" t="0" r="r" b="b"/>
                <a:pathLst>
                  <a:path w="890" h="916">
                    <a:moveTo>
                      <a:pt x="279" y="334"/>
                    </a:moveTo>
                    <a:lnTo>
                      <a:pt x="292" y="312"/>
                    </a:lnTo>
                    <a:lnTo>
                      <a:pt x="307" y="292"/>
                    </a:lnTo>
                    <a:lnTo>
                      <a:pt x="324" y="276"/>
                    </a:lnTo>
                    <a:lnTo>
                      <a:pt x="313" y="255"/>
                    </a:lnTo>
                    <a:lnTo>
                      <a:pt x="307" y="234"/>
                    </a:lnTo>
                    <a:lnTo>
                      <a:pt x="288" y="202"/>
                    </a:lnTo>
                    <a:lnTo>
                      <a:pt x="274" y="181"/>
                    </a:lnTo>
                    <a:lnTo>
                      <a:pt x="261" y="159"/>
                    </a:lnTo>
                    <a:lnTo>
                      <a:pt x="256" y="139"/>
                    </a:lnTo>
                    <a:lnTo>
                      <a:pt x="256" y="118"/>
                    </a:lnTo>
                    <a:lnTo>
                      <a:pt x="247" y="91"/>
                    </a:lnTo>
                    <a:lnTo>
                      <a:pt x="237" y="70"/>
                    </a:lnTo>
                    <a:lnTo>
                      <a:pt x="226" y="46"/>
                    </a:lnTo>
                    <a:lnTo>
                      <a:pt x="225" y="24"/>
                    </a:lnTo>
                    <a:lnTo>
                      <a:pt x="232" y="10"/>
                    </a:lnTo>
                    <a:lnTo>
                      <a:pt x="247" y="9"/>
                    </a:lnTo>
                    <a:lnTo>
                      <a:pt x="259" y="21"/>
                    </a:lnTo>
                    <a:lnTo>
                      <a:pt x="270" y="46"/>
                    </a:lnTo>
                    <a:lnTo>
                      <a:pt x="280" y="61"/>
                    </a:lnTo>
                    <a:lnTo>
                      <a:pt x="298" y="82"/>
                    </a:lnTo>
                    <a:lnTo>
                      <a:pt x="309" y="88"/>
                    </a:lnTo>
                    <a:lnTo>
                      <a:pt x="315" y="99"/>
                    </a:lnTo>
                    <a:lnTo>
                      <a:pt x="322" y="118"/>
                    </a:lnTo>
                    <a:lnTo>
                      <a:pt x="330" y="141"/>
                    </a:lnTo>
                    <a:lnTo>
                      <a:pt x="339" y="160"/>
                    </a:lnTo>
                    <a:lnTo>
                      <a:pt x="358" y="180"/>
                    </a:lnTo>
                    <a:lnTo>
                      <a:pt x="379" y="205"/>
                    </a:lnTo>
                    <a:lnTo>
                      <a:pt x="399" y="225"/>
                    </a:lnTo>
                    <a:lnTo>
                      <a:pt x="406" y="240"/>
                    </a:lnTo>
                    <a:lnTo>
                      <a:pt x="474" y="241"/>
                    </a:lnTo>
                    <a:lnTo>
                      <a:pt x="495" y="208"/>
                    </a:lnTo>
                    <a:lnTo>
                      <a:pt x="505" y="184"/>
                    </a:lnTo>
                    <a:lnTo>
                      <a:pt x="507" y="160"/>
                    </a:lnTo>
                    <a:lnTo>
                      <a:pt x="510" y="141"/>
                    </a:lnTo>
                    <a:lnTo>
                      <a:pt x="514" y="118"/>
                    </a:lnTo>
                    <a:lnTo>
                      <a:pt x="529" y="94"/>
                    </a:lnTo>
                    <a:lnTo>
                      <a:pt x="540" y="85"/>
                    </a:lnTo>
                    <a:lnTo>
                      <a:pt x="552" y="69"/>
                    </a:lnTo>
                    <a:lnTo>
                      <a:pt x="561" y="45"/>
                    </a:lnTo>
                    <a:lnTo>
                      <a:pt x="571" y="27"/>
                    </a:lnTo>
                    <a:lnTo>
                      <a:pt x="589" y="13"/>
                    </a:lnTo>
                    <a:lnTo>
                      <a:pt x="604" y="0"/>
                    </a:lnTo>
                    <a:lnTo>
                      <a:pt x="613" y="6"/>
                    </a:lnTo>
                    <a:lnTo>
                      <a:pt x="615" y="16"/>
                    </a:lnTo>
                    <a:lnTo>
                      <a:pt x="606" y="27"/>
                    </a:lnTo>
                    <a:lnTo>
                      <a:pt x="603" y="34"/>
                    </a:lnTo>
                    <a:lnTo>
                      <a:pt x="600" y="49"/>
                    </a:lnTo>
                    <a:lnTo>
                      <a:pt x="600" y="79"/>
                    </a:lnTo>
                    <a:lnTo>
                      <a:pt x="600" y="103"/>
                    </a:lnTo>
                    <a:lnTo>
                      <a:pt x="592" y="124"/>
                    </a:lnTo>
                    <a:lnTo>
                      <a:pt x="583" y="145"/>
                    </a:lnTo>
                    <a:lnTo>
                      <a:pt x="576" y="162"/>
                    </a:lnTo>
                    <a:lnTo>
                      <a:pt x="574" y="186"/>
                    </a:lnTo>
                    <a:lnTo>
                      <a:pt x="574" y="216"/>
                    </a:lnTo>
                    <a:lnTo>
                      <a:pt x="568" y="244"/>
                    </a:lnTo>
                    <a:lnTo>
                      <a:pt x="568" y="282"/>
                    </a:lnTo>
                    <a:lnTo>
                      <a:pt x="588" y="300"/>
                    </a:lnTo>
                    <a:lnTo>
                      <a:pt x="607" y="325"/>
                    </a:lnTo>
                    <a:lnTo>
                      <a:pt x="645" y="325"/>
                    </a:lnTo>
                    <a:lnTo>
                      <a:pt x="678" y="312"/>
                    </a:lnTo>
                    <a:lnTo>
                      <a:pt x="697" y="292"/>
                    </a:lnTo>
                    <a:lnTo>
                      <a:pt x="720" y="277"/>
                    </a:lnTo>
                    <a:lnTo>
                      <a:pt x="777" y="274"/>
                    </a:lnTo>
                    <a:lnTo>
                      <a:pt x="801" y="265"/>
                    </a:lnTo>
                    <a:lnTo>
                      <a:pt x="816" y="253"/>
                    </a:lnTo>
                    <a:lnTo>
                      <a:pt x="859" y="252"/>
                    </a:lnTo>
                    <a:lnTo>
                      <a:pt x="865" y="265"/>
                    </a:lnTo>
                    <a:lnTo>
                      <a:pt x="861" y="279"/>
                    </a:lnTo>
                    <a:lnTo>
                      <a:pt x="843" y="288"/>
                    </a:lnTo>
                    <a:lnTo>
                      <a:pt x="819" y="300"/>
                    </a:lnTo>
                    <a:lnTo>
                      <a:pt x="796" y="324"/>
                    </a:lnTo>
                    <a:lnTo>
                      <a:pt x="786" y="334"/>
                    </a:lnTo>
                    <a:lnTo>
                      <a:pt x="765" y="343"/>
                    </a:lnTo>
                    <a:lnTo>
                      <a:pt x="735" y="352"/>
                    </a:lnTo>
                    <a:lnTo>
                      <a:pt x="714" y="367"/>
                    </a:lnTo>
                    <a:lnTo>
                      <a:pt x="687" y="390"/>
                    </a:lnTo>
                    <a:lnTo>
                      <a:pt x="669" y="409"/>
                    </a:lnTo>
                    <a:lnTo>
                      <a:pt x="649" y="420"/>
                    </a:lnTo>
                    <a:lnTo>
                      <a:pt x="648" y="481"/>
                    </a:lnTo>
                    <a:lnTo>
                      <a:pt x="673" y="510"/>
                    </a:lnTo>
                    <a:lnTo>
                      <a:pt x="703" y="526"/>
                    </a:lnTo>
                    <a:lnTo>
                      <a:pt x="730" y="531"/>
                    </a:lnTo>
                    <a:lnTo>
                      <a:pt x="751" y="535"/>
                    </a:lnTo>
                    <a:lnTo>
                      <a:pt x="777" y="549"/>
                    </a:lnTo>
                    <a:lnTo>
                      <a:pt x="795" y="567"/>
                    </a:lnTo>
                    <a:lnTo>
                      <a:pt x="819" y="577"/>
                    </a:lnTo>
                    <a:lnTo>
                      <a:pt x="846" y="583"/>
                    </a:lnTo>
                    <a:lnTo>
                      <a:pt x="861" y="592"/>
                    </a:lnTo>
                    <a:lnTo>
                      <a:pt x="874" y="606"/>
                    </a:lnTo>
                    <a:lnTo>
                      <a:pt x="889" y="621"/>
                    </a:lnTo>
                    <a:lnTo>
                      <a:pt x="888" y="634"/>
                    </a:lnTo>
                    <a:lnTo>
                      <a:pt x="867" y="637"/>
                    </a:lnTo>
                    <a:lnTo>
                      <a:pt x="853" y="631"/>
                    </a:lnTo>
                    <a:lnTo>
                      <a:pt x="832" y="618"/>
                    </a:lnTo>
                    <a:lnTo>
                      <a:pt x="807" y="618"/>
                    </a:lnTo>
                    <a:lnTo>
                      <a:pt x="780" y="618"/>
                    </a:lnTo>
                    <a:lnTo>
                      <a:pt x="759" y="615"/>
                    </a:lnTo>
                    <a:lnTo>
                      <a:pt x="736" y="592"/>
                    </a:lnTo>
                    <a:lnTo>
                      <a:pt x="718" y="588"/>
                    </a:lnTo>
                    <a:lnTo>
                      <a:pt x="684" y="588"/>
                    </a:lnTo>
                    <a:lnTo>
                      <a:pt x="615" y="588"/>
                    </a:lnTo>
                    <a:lnTo>
                      <a:pt x="604" y="606"/>
                    </a:lnTo>
                    <a:lnTo>
                      <a:pt x="589" y="621"/>
                    </a:lnTo>
                    <a:lnTo>
                      <a:pt x="576" y="628"/>
                    </a:lnTo>
                    <a:lnTo>
                      <a:pt x="580" y="666"/>
                    </a:lnTo>
                    <a:lnTo>
                      <a:pt x="600" y="702"/>
                    </a:lnTo>
                    <a:lnTo>
                      <a:pt x="618" y="723"/>
                    </a:lnTo>
                    <a:lnTo>
                      <a:pt x="630" y="753"/>
                    </a:lnTo>
                    <a:lnTo>
                      <a:pt x="631" y="787"/>
                    </a:lnTo>
                    <a:lnTo>
                      <a:pt x="640" y="807"/>
                    </a:lnTo>
                    <a:lnTo>
                      <a:pt x="654" y="838"/>
                    </a:lnTo>
                    <a:lnTo>
                      <a:pt x="664" y="862"/>
                    </a:lnTo>
                    <a:lnTo>
                      <a:pt x="664" y="889"/>
                    </a:lnTo>
                    <a:lnTo>
                      <a:pt x="654" y="898"/>
                    </a:lnTo>
                    <a:lnTo>
                      <a:pt x="642" y="898"/>
                    </a:lnTo>
                    <a:lnTo>
                      <a:pt x="624" y="870"/>
                    </a:lnTo>
                    <a:lnTo>
                      <a:pt x="612" y="837"/>
                    </a:lnTo>
                    <a:lnTo>
                      <a:pt x="583" y="808"/>
                    </a:lnTo>
                    <a:lnTo>
                      <a:pt x="568" y="789"/>
                    </a:lnTo>
                    <a:lnTo>
                      <a:pt x="556" y="760"/>
                    </a:lnTo>
                    <a:lnTo>
                      <a:pt x="549" y="738"/>
                    </a:lnTo>
                    <a:lnTo>
                      <a:pt x="513" y="708"/>
                    </a:lnTo>
                    <a:lnTo>
                      <a:pt x="489" y="682"/>
                    </a:lnTo>
                    <a:lnTo>
                      <a:pt x="415" y="684"/>
                    </a:lnTo>
                    <a:lnTo>
                      <a:pt x="390" y="730"/>
                    </a:lnTo>
                    <a:lnTo>
                      <a:pt x="372" y="759"/>
                    </a:lnTo>
                    <a:lnTo>
                      <a:pt x="361" y="798"/>
                    </a:lnTo>
                    <a:lnTo>
                      <a:pt x="339" y="838"/>
                    </a:lnTo>
                    <a:lnTo>
                      <a:pt x="316" y="874"/>
                    </a:lnTo>
                    <a:lnTo>
                      <a:pt x="294" y="907"/>
                    </a:lnTo>
                    <a:lnTo>
                      <a:pt x="285" y="915"/>
                    </a:lnTo>
                    <a:lnTo>
                      <a:pt x="268" y="909"/>
                    </a:lnTo>
                    <a:lnTo>
                      <a:pt x="268" y="894"/>
                    </a:lnTo>
                    <a:lnTo>
                      <a:pt x="276" y="867"/>
                    </a:lnTo>
                    <a:lnTo>
                      <a:pt x="291" y="837"/>
                    </a:lnTo>
                    <a:lnTo>
                      <a:pt x="294" y="790"/>
                    </a:lnTo>
                    <a:lnTo>
                      <a:pt x="298" y="766"/>
                    </a:lnTo>
                    <a:lnTo>
                      <a:pt x="313" y="744"/>
                    </a:lnTo>
                    <a:lnTo>
                      <a:pt x="319" y="699"/>
                    </a:lnTo>
                    <a:lnTo>
                      <a:pt x="324" y="664"/>
                    </a:lnTo>
                    <a:lnTo>
                      <a:pt x="336" y="637"/>
                    </a:lnTo>
                    <a:lnTo>
                      <a:pt x="309" y="609"/>
                    </a:lnTo>
                    <a:lnTo>
                      <a:pt x="283" y="583"/>
                    </a:lnTo>
                    <a:lnTo>
                      <a:pt x="271" y="577"/>
                    </a:lnTo>
                    <a:lnTo>
                      <a:pt x="231" y="601"/>
                    </a:lnTo>
                    <a:lnTo>
                      <a:pt x="201" y="619"/>
                    </a:lnTo>
                    <a:lnTo>
                      <a:pt x="162" y="633"/>
                    </a:lnTo>
                    <a:lnTo>
                      <a:pt x="118" y="640"/>
                    </a:lnTo>
                    <a:lnTo>
                      <a:pt x="88" y="655"/>
                    </a:lnTo>
                    <a:lnTo>
                      <a:pt x="63" y="666"/>
                    </a:lnTo>
                    <a:lnTo>
                      <a:pt x="27" y="666"/>
                    </a:lnTo>
                    <a:lnTo>
                      <a:pt x="16" y="655"/>
                    </a:lnTo>
                    <a:lnTo>
                      <a:pt x="30" y="642"/>
                    </a:lnTo>
                    <a:lnTo>
                      <a:pt x="67" y="628"/>
                    </a:lnTo>
                    <a:lnTo>
                      <a:pt x="94" y="606"/>
                    </a:lnTo>
                    <a:lnTo>
                      <a:pt x="120" y="588"/>
                    </a:lnTo>
                    <a:lnTo>
                      <a:pt x="136" y="576"/>
                    </a:lnTo>
                    <a:lnTo>
                      <a:pt x="162" y="567"/>
                    </a:lnTo>
                    <a:lnTo>
                      <a:pt x="204" y="531"/>
                    </a:lnTo>
                    <a:lnTo>
                      <a:pt x="231" y="510"/>
                    </a:lnTo>
                    <a:lnTo>
                      <a:pt x="247" y="504"/>
                    </a:lnTo>
                    <a:lnTo>
                      <a:pt x="250" y="429"/>
                    </a:lnTo>
                    <a:lnTo>
                      <a:pt x="204" y="396"/>
                    </a:lnTo>
                    <a:lnTo>
                      <a:pt x="190" y="390"/>
                    </a:lnTo>
                    <a:lnTo>
                      <a:pt x="129" y="385"/>
                    </a:lnTo>
                    <a:lnTo>
                      <a:pt x="105" y="369"/>
                    </a:lnTo>
                    <a:lnTo>
                      <a:pt x="81" y="355"/>
                    </a:lnTo>
                    <a:lnTo>
                      <a:pt x="63" y="345"/>
                    </a:lnTo>
                    <a:lnTo>
                      <a:pt x="34" y="339"/>
                    </a:lnTo>
                    <a:lnTo>
                      <a:pt x="3" y="307"/>
                    </a:lnTo>
                    <a:lnTo>
                      <a:pt x="0" y="291"/>
                    </a:lnTo>
                    <a:lnTo>
                      <a:pt x="9" y="285"/>
                    </a:lnTo>
                    <a:lnTo>
                      <a:pt x="39" y="286"/>
                    </a:lnTo>
                    <a:lnTo>
                      <a:pt x="67" y="301"/>
                    </a:lnTo>
                    <a:lnTo>
                      <a:pt x="85" y="304"/>
                    </a:lnTo>
                    <a:lnTo>
                      <a:pt x="115" y="306"/>
                    </a:lnTo>
                    <a:lnTo>
                      <a:pt x="148" y="318"/>
                    </a:lnTo>
                    <a:lnTo>
                      <a:pt x="165" y="324"/>
                    </a:lnTo>
                    <a:lnTo>
                      <a:pt x="226" y="327"/>
                    </a:lnTo>
                    <a:lnTo>
                      <a:pt x="258" y="334"/>
                    </a:lnTo>
                    <a:lnTo>
                      <a:pt x="279" y="334"/>
                    </a:lnTo>
                  </a:path>
                </a:pathLst>
              </a:custGeom>
              <a:solidFill>
                <a:schemeClr val="hlink">
                  <a:alpha val="50000"/>
                </a:schemeClr>
              </a:solidFill>
              <a:ln w="9525" cap="rnd">
                <a:noFill/>
                <a:round/>
                <a:headEnd/>
                <a:tailEnd/>
              </a:ln>
              <a:effectLst/>
            </p:spPr>
            <p:txBody>
              <a:bodyPr/>
              <a:lstStyle/>
              <a:p>
                <a:endParaRPr lang="ru-RU" dirty="0"/>
              </a:p>
            </p:txBody>
          </p:sp>
        </p:grpSp>
        <p:grpSp>
          <p:nvGrpSpPr>
            <p:cNvPr id="4" name="Group 9"/>
            <p:cNvGrpSpPr>
              <a:grpSpLocks/>
            </p:cNvGrpSpPr>
            <p:nvPr/>
          </p:nvGrpSpPr>
          <p:grpSpPr bwMode="auto">
            <a:xfrm>
              <a:off x="993" y="1028"/>
              <a:ext cx="4766" cy="119"/>
              <a:chOff x="993" y="1028"/>
              <a:chExt cx="4766" cy="119"/>
            </a:xfrm>
          </p:grpSpPr>
          <p:sp>
            <p:nvSpPr>
              <p:cNvPr id="28682" name="Rectangle 10"/>
              <p:cNvSpPr>
                <a:spLocks noChangeArrowheads="1"/>
              </p:cNvSpPr>
              <p:nvPr/>
            </p:nvSpPr>
            <p:spPr bwMode="ltGray">
              <a:xfrm>
                <a:off x="996" y="1035"/>
                <a:ext cx="4763" cy="106"/>
              </a:xfrm>
              <a:prstGeom prst="rect">
                <a:avLst/>
              </a:prstGeom>
              <a:gradFill rotWithShape="0">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1"/>
              </a:gradFill>
              <a:ln w="9525">
                <a:noFill/>
                <a:miter lim="800000"/>
                <a:headEnd/>
                <a:tailEnd/>
              </a:ln>
              <a:effectLst/>
            </p:spPr>
            <p:txBody>
              <a:bodyPr/>
              <a:lstStyle/>
              <a:p>
                <a:endParaRPr lang="ru-RU" dirty="0"/>
              </a:p>
            </p:txBody>
          </p:sp>
          <p:sp>
            <p:nvSpPr>
              <p:cNvPr id="28683" name="Line 11"/>
              <p:cNvSpPr>
                <a:spLocks noChangeShapeType="1"/>
              </p:cNvSpPr>
              <p:nvPr/>
            </p:nvSpPr>
            <p:spPr bwMode="ltGray">
              <a:xfrm>
                <a:off x="999" y="1145"/>
                <a:ext cx="4760" cy="0"/>
              </a:xfrm>
              <a:prstGeom prst="line">
                <a:avLst/>
              </a:prstGeom>
              <a:noFill/>
              <a:ln w="12700">
                <a:solidFill>
                  <a:srgbClr val="996633"/>
                </a:solidFill>
                <a:round/>
                <a:headEnd type="none" w="sm" len="sm"/>
                <a:tailEnd type="none" w="sm" len="sm"/>
              </a:ln>
              <a:effectLst/>
            </p:spPr>
            <p:txBody>
              <a:bodyPr/>
              <a:lstStyle/>
              <a:p>
                <a:endParaRPr lang="ru-RU" dirty="0"/>
              </a:p>
            </p:txBody>
          </p:sp>
          <p:sp>
            <p:nvSpPr>
              <p:cNvPr id="28684" name="Line 12"/>
              <p:cNvSpPr>
                <a:spLocks noChangeShapeType="1"/>
              </p:cNvSpPr>
              <p:nvPr/>
            </p:nvSpPr>
            <p:spPr bwMode="ltGray">
              <a:xfrm>
                <a:off x="999" y="1121"/>
                <a:ext cx="4760" cy="0"/>
              </a:xfrm>
              <a:prstGeom prst="line">
                <a:avLst/>
              </a:prstGeom>
              <a:noFill/>
              <a:ln w="12700">
                <a:solidFill>
                  <a:srgbClr val="996633"/>
                </a:solidFill>
                <a:round/>
                <a:headEnd type="none" w="sm" len="sm"/>
                <a:tailEnd type="none" w="sm" len="sm"/>
              </a:ln>
              <a:effectLst/>
            </p:spPr>
            <p:txBody>
              <a:bodyPr/>
              <a:lstStyle/>
              <a:p>
                <a:endParaRPr lang="ru-RU" dirty="0"/>
              </a:p>
            </p:txBody>
          </p:sp>
          <p:sp>
            <p:nvSpPr>
              <p:cNvPr id="28685" name="Line 13"/>
              <p:cNvSpPr>
                <a:spLocks noChangeShapeType="1"/>
              </p:cNvSpPr>
              <p:nvPr/>
            </p:nvSpPr>
            <p:spPr bwMode="ltGray">
              <a:xfrm>
                <a:off x="999" y="1091"/>
                <a:ext cx="4760" cy="0"/>
              </a:xfrm>
              <a:prstGeom prst="line">
                <a:avLst/>
              </a:prstGeom>
              <a:noFill/>
              <a:ln w="12700">
                <a:solidFill>
                  <a:srgbClr val="996633"/>
                </a:solidFill>
                <a:round/>
                <a:headEnd type="none" w="sm" len="sm"/>
                <a:tailEnd type="none" w="sm" len="sm"/>
              </a:ln>
              <a:effectLst/>
            </p:spPr>
            <p:txBody>
              <a:bodyPr/>
              <a:lstStyle/>
              <a:p>
                <a:endParaRPr lang="ru-RU" dirty="0"/>
              </a:p>
            </p:txBody>
          </p:sp>
          <p:sp>
            <p:nvSpPr>
              <p:cNvPr id="28686" name="Line 14"/>
              <p:cNvSpPr>
                <a:spLocks noChangeShapeType="1"/>
              </p:cNvSpPr>
              <p:nvPr/>
            </p:nvSpPr>
            <p:spPr bwMode="ltGray">
              <a:xfrm>
                <a:off x="999" y="1057"/>
                <a:ext cx="4760" cy="0"/>
              </a:xfrm>
              <a:prstGeom prst="line">
                <a:avLst/>
              </a:prstGeom>
              <a:noFill/>
              <a:ln w="12700">
                <a:solidFill>
                  <a:srgbClr val="996633"/>
                </a:solidFill>
                <a:round/>
                <a:headEnd type="none" w="sm" len="sm"/>
                <a:tailEnd type="none" w="sm" len="sm"/>
              </a:ln>
              <a:effectLst/>
            </p:spPr>
            <p:txBody>
              <a:bodyPr/>
              <a:lstStyle/>
              <a:p>
                <a:endParaRPr lang="ru-RU" dirty="0"/>
              </a:p>
            </p:txBody>
          </p:sp>
          <p:sp>
            <p:nvSpPr>
              <p:cNvPr id="28687" name="Freeform 15"/>
              <p:cNvSpPr>
                <a:spLocks/>
              </p:cNvSpPr>
              <p:nvPr/>
            </p:nvSpPr>
            <p:spPr bwMode="ltGray">
              <a:xfrm>
                <a:off x="993" y="1028"/>
                <a:ext cx="4765" cy="119"/>
              </a:xfrm>
              <a:custGeom>
                <a:avLst/>
                <a:gdLst/>
                <a:ahLst/>
                <a:cxnLst>
                  <a:cxn ang="0">
                    <a:pos x="0" y="118"/>
                  </a:cxn>
                  <a:cxn ang="0">
                    <a:pos x="0" y="0"/>
                  </a:cxn>
                  <a:cxn ang="0">
                    <a:pos x="4764" y="0"/>
                  </a:cxn>
                </a:cxnLst>
                <a:rect l="0" t="0" r="r" b="b"/>
                <a:pathLst>
                  <a:path w="4765" h="119">
                    <a:moveTo>
                      <a:pt x="0" y="118"/>
                    </a:moveTo>
                    <a:lnTo>
                      <a:pt x="0" y="0"/>
                    </a:lnTo>
                    <a:lnTo>
                      <a:pt x="4764" y="0"/>
                    </a:lnTo>
                  </a:path>
                </a:pathLst>
              </a:custGeom>
              <a:noFill/>
              <a:ln w="12700" cap="rnd" cmpd="sng">
                <a:solidFill>
                  <a:srgbClr val="FFCC66"/>
                </a:solidFill>
                <a:prstDash val="solid"/>
                <a:round/>
                <a:headEnd type="none" w="sm" len="sm"/>
                <a:tailEnd type="none" w="sm" len="sm"/>
              </a:ln>
              <a:effectLst/>
            </p:spPr>
            <p:txBody>
              <a:bodyPr/>
              <a:lstStyle/>
              <a:p>
                <a:endParaRPr lang="ru-RU" dirty="0"/>
              </a:p>
            </p:txBody>
          </p:sp>
        </p:grpSp>
      </p:grpSp>
      <p:sp>
        <p:nvSpPr>
          <p:cNvPr id="28688" name="Rectangle 16"/>
          <p:cNvSpPr>
            <a:spLocks noGrp="1" noChangeArrowheads="1"/>
          </p:cNvSpPr>
          <p:nvPr>
            <p:ph type="title"/>
          </p:nvPr>
        </p:nvSpPr>
        <p:spPr bwMode="auto">
          <a:xfrm>
            <a:off x="1528763" y="304800"/>
            <a:ext cx="7564437"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ru-RU" smtClean="0"/>
              <a:t>Образец заголовка</a:t>
            </a:r>
          </a:p>
        </p:txBody>
      </p:sp>
      <p:sp>
        <p:nvSpPr>
          <p:cNvPr id="28689" name="Rectangle 17"/>
          <p:cNvSpPr>
            <a:spLocks noGrp="1" noChangeArrowheads="1"/>
          </p:cNvSpPr>
          <p:nvPr>
            <p:ph type="body" idx="1"/>
          </p:nvPr>
        </p:nvSpPr>
        <p:spPr bwMode="auto">
          <a:xfrm>
            <a:off x="1479550" y="1981200"/>
            <a:ext cx="762635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28690" name="Rectangle 18"/>
          <p:cNvSpPr>
            <a:spLocks noGrp="1" noChangeArrowheads="1"/>
          </p:cNvSpPr>
          <p:nvPr>
            <p:ph type="dt" sz="half" idx="2"/>
          </p:nvPr>
        </p:nvSpPr>
        <p:spPr bwMode="auto">
          <a:xfrm>
            <a:off x="1481138" y="6248400"/>
            <a:ext cx="1782762"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chemeClr val="tx2"/>
                </a:solidFill>
              </a:defRPr>
            </a:lvl1pPr>
          </a:lstStyle>
          <a:p>
            <a:fld id="{CA434DC2-2D59-4EBC-9C71-73639EB3FA0F}" type="datetimeFigureOut">
              <a:rPr lang="ru-RU" smtClean="0"/>
              <a:pPr/>
              <a:t>19.04.2015</a:t>
            </a:fld>
            <a:endParaRPr lang="ru-RU" dirty="0"/>
          </a:p>
        </p:txBody>
      </p:sp>
      <p:sp>
        <p:nvSpPr>
          <p:cNvPr id="28691" name="Rectangle 19"/>
          <p:cNvSpPr>
            <a:spLocks noGrp="1" noChangeArrowheads="1"/>
          </p:cNvSpPr>
          <p:nvPr>
            <p:ph type="ftr" sz="quarter" idx="3"/>
          </p:nvPr>
        </p:nvSpPr>
        <p:spPr bwMode="auto">
          <a:xfrm>
            <a:off x="37973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chemeClr val="tx2"/>
                </a:solidFill>
              </a:defRPr>
            </a:lvl1pPr>
          </a:lstStyle>
          <a:p>
            <a:endParaRPr lang="ru-RU" dirty="0"/>
          </a:p>
        </p:txBody>
      </p:sp>
      <p:sp>
        <p:nvSpPr>
          <p:cNvPr id="28692" name="Rectangle 20"/>
          <p:cNvSpPr>
            <a:spLocks noGrp="1" noChangeArrowheads="1"/>
          </p:cNvSpPr>
          <p:nvPr>
            <p:ph type="sldNum" sz="quarter" idx="4"/>
          </p:nvPr>
        </p:nvSpPr>
        <p:spPr bwMode="auto">
          <a:xfrm>
            <a:off x="72263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chemeClr val="tx2"/>
                </a:solidFill>
              </a:defRPr>
            </a:lvl1pPr>
          </a:lstStyle>
          <a:p>
            <a:fld id="{9916D3F3-B07B-4DA7-84B4-672F20318F99}"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Lst>
  <p:transition spd="slow" advClick="0" advTm="13000">
    <p:comb/>
  </p:transition>
  <p:txStyles>
    <p:titleStyle>
      <a:lvl1pPr algn="l" rtl="0" eaLnBrk="1" fontAlgn="base" hangingPunct="1">
        <a:spcBef>
          <a:spcPct val="0"/>
        </a:spcBef>
        <a:spcAft>
          <a:spcPct val="0"/>
        </a:spcAft>
        <a:defRPr sz="4400" i="1">
          <a:solidFill>
            <a:schemeClr val="tx2"/>
          </a:solidFill>
          <a:latin typeface="+mj-lt"/>
          <a:ea typeface="+mj-ea"/>
          <a:cs typeface="+mj-cs"/>
        </a:defRPr>
      </a:lvl1pPr>
      <a:lvl2pPr algn="l" rtl="0" eaLnBrk="1" fontAlgn="base" hangingPunct="1">
        <a:spcBef>
          <a:spcPct val="0"/>
        </a:spcBef>
        <a:spcAft>
          <a:spcPct val="0"/>
        </a:spcAft>
        <a:defRPr sz="4400" i="1">
          <a:solidFill>
            <a:schemeClr val="tx2"/>
          </a:solidFill>
          <a:latin typeface="Times New Roman" pitchFamily="18" charset="0"/>
        </a:defRPr>
      </a:lvl2pPr>
      <a:lvl3pPr algn="l" rtl="0" eaLnBrk="1" fontAlgn="base" hangingPunct="1">
        <a:spcBef>
          <a:spcPct val="0"/>
        </a:spcBef>
        <a:spcAft>
          <a:spcPct val="0"/>
        </a:spcAft>
        <a:defRPr sz="4400" i="1">
          <a:solidFill>
            <a:schemeClr val="tx2"/>
          </a:solidFill>
          <a:latin typeface="Times New Roman" pitchFamily="18" charset="0"/>
        </a:defRPr>
      </a:lvl3pPr>
      <a:lvl4pPr algn="l" rtl="0" eaLnBrk="1" fontAlgn="base" hangingPunct="1">
        <a:spcBef>
          <a:spcPct val="0"/>
        </a:spcBef>
        <a:spcAft>
          <a:spcPct val="0"/>
        </a:spcAft>
        <a:defRPr sz="4400" i="1">
          <a:solidFill>
            <a:schemeClr val="tx2"/>
          </a:solidFill>
          <a:latin typeface="Times New Roman" pitchFamily="18" charset="0"/>
        </a:defRPr>
      </a:lvl4pPr>
      <a:lvl5pPr algn="l" rtl="0" eaLnBrk="1" fontAlgn="base" hangingPunct="1">
        <a:spcBef>
          <a:spcPct val="0"/>
        </a:spcBef>
        <a:spcAft>
          <a:spcPct val="0"/>
        </a:spcAft>
        <a:defRPr sz="4400" i="1">
          <a:solidFill>
            <a:schemeClr val="tx2"/>
          </a:solidFill>
          <a:latin typeface="Times New Roman" pitchFamily="18" charset="0"/>
        </a:defRPr>
      </a:lvl5pPr>
      <a:lvl6pPr marL="457200" algn="l" rtl="0" eaLnBrk="1" fontAlgn="base" hangingPunct="1">
        <a:spcBef>
          <a:spcPct val="0"/>
        </a:spcBef>
        <a:spcAft>
          <a:spcPct val="0"/>
        </a:spcAft>
        <a:defRPr sz="4400" i="1">
          <a:solidFill>
            <a:schemeClr val="tx2"/>
          </a:solidFill>
          <a:latin typeface="Times New Roman" pitchFamily="18" charset="0"/>
        </a:defRPr>
      </a:lvl6pPr>
      <a:lvl7pPr marL="914400" algn="l" rtl="0" eaLnBrk="1" fontAlgn="base" hangingPunct="1">
        <a:spcBef>
          <a:spcPct val="0"/>
        </a:spcBef>
        <a:spcAft>
          <a:spcPct val="0"/>
        </a:spcAft>
        <a:defRPr sz="4400" i="1">
          <a:solidFill>
            <a:schemeClr val="tx2"/>
          </a:solidFill>
          <a:latin typeface="Times New Roman" pitchFamily="18" charset="0"/>
        </a:defRPr>
      </a:lvl7pPr>
      <a:lvl8pPr marL="1371600" algn="l" rtl="0" eaLnBrk="1" fontAlgn="base" hangingPunct="1">
        <a:spcBef>
          <a:spcPct val="0"/>
        </a:spcBef>
        <a:spcAft>
          <a:spcPct val="0"/>
        </a:spcAft>
        <a:defRPr sz="4400" i="1">
          <a:solidFill>
            <a:schemeClr val="tx2"/>
          </a:solidFill>
          <a:latin typeface="Times New Roman" pitchFamily="18" charset="0"/>
        </a:defRPr>
      </a:lvl8pPr>
      <a:lvl9pPr marL="1828800" algn="l" rtl="0" eaLnBrk="1" fontAlgn="base" hangingPunct="1">
        <a:spcBef>
          <a:spcPct val="0"/>
        </a:spcBef>
        <a:spcAft>
          <a:spcPct val="0"/>
        </a:spcAft>
        <a:defRPr sz="4400" i="1">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lr>
          <a:schemeClr val="tx2"/>
        </a:buClr>
        <a:buSzPct val="95000"/>
        <a:buFont typeface="Wingdings" pitchFamily="2" charset="2"/>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6413"/>
            <a:chOff x="0" y="0"/>
            <a:chExt cx="5760" cy="4319"/>
          </a:xfrm>
        </p:grpSpPr>
        <p:sp>
          <p:nvSpPr>
            <p:cNvPr id="768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endParaRPr lang="ru-RU"/>
            </a:p>
          </p:txBody>
        </p:sp>
        <p:sp>
          <p:nvSpPr>
            <p:cNvPr id="768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endParaRPr lang="ru-RU"/>
            </a:p>
          </p:txBody>
        </p:sp>
        <p:sp>
          <p:nvSpPr>
            <p:cNvPr id="768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endParaRPr lang="ru-RU"/>
            </a:p>
          </p:txBody>
        </p:sp>
        <p:sp>
          <p:nvSpPr>
            <p:cNvPr id="76806"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endParaRPr lang="ru-RU"/>
            </a:p>
          </p:txBody>
        </p:sp>
        <p:sp>
          <p:nvSpPr>
            <p:cNvPr id="768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endParaRPr lang="ru-RU"/>
            </a:p>
          </p:txBody>
        </p:sp>
        <p:sp>
          <p:nvSpPr>
            <p:cNvPr id="76808"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endParaRPr lang="ru-RU"/>
            </a:p>
          </p:txBody>
        </p:sp>
        <p:sp>
          <p:nvSpPr>
            <p:cNvPr id="76809"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endParaRPr lang="ru-RU"/>
            </a:p>
          </p:txBody>
        </p:sp>
        <p:sp>
          <p:nvSpPr>
            <p:cNvPr id="768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endParaRPr lang="ru-RU"/>
            </a:p>
          </p:txBody>
        </p:sp>
        <p:sp>
          <p:nvSpPr>
            <p:cNvPr id="76811"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endParaRPr lang="ru-RU"/>
            </a:p>
          </p:txBody>
        </p:sp>
        <p:sp>
          <p:nvSpPr>
            <p:cNvPr id="768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endParaRPr lang="ru-RU"/>
            </a:p>
          </p:txBody>
        </p:sp>
        <p:sp>
          <p:nvSpPr>
            <p:cNvPr id="76813"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endParaRPr lang="ru-RU"/>
            </a:p>
          </p:txBody>
        </p:sp>
        <p:sp>
          <p:nvSpPr>
            <p:cNvPr id="768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endParaRPr lang="ru-RU"/>
            </a:p>
          </p:txBody>
        </p:sp>
        <p:sp>
          <p:nvSpPr>
            <p:cNvPr id="76815"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endParaRPr lang="ru-RU"/>
            </a:p>
          </p:txBody>
        </p:sp>
        <p:sp>
          <p:nvSpPr>
            <p:cNvPr id="768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endParaRPr lang="ru-RU"/>
            </a:p>
          </p:txBody>
        </p:sp>
        <p:sp>
          <p:nvSpPr>
            <p:cNvPr id="768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endParaRPr lang="ru-RU"/>
            </a:p>
          </p:txBody>
        </p:sp>
        <p:sp>
          <p:nvSpPr>
            <p:cNvPr id="768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endParaRPr lang="ru-RU"/>
            </a:p>
          </p:txBody>
        </p:sp>
        <p:sp>
          <p:nvSpPr>
            <p:cNvPr id="76819"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endParaRPr lang="ru-RU"/>
            </a:p>
          </p:txBody>
        </p:sp>
        <p:sp>
          <p:nvSpPr>
            <p:cNvPr id="768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endParaRPr lang="ru-RU"/>
            </a:p>
          </p:txBody>
        </p:sp>
        <p:sp>
          <p:nvSpPr>
            <p:cNvPr id="76821"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endParaRPr lang="ru-RU"/>
            </a:p>
          </p:txBody>
        </p:sp>
        <p:sp>
          <p:nvSpPr>
            <p:cNvPr id="768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endParaRPr lang="ru-RU"/>
            </a:p>
          </p:txBody>
        </p:sp>
        <p:sp>
          <p:nvSpPr>
            <p:cNvPr id="768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endParaRPr lang="ru-RU"/>
            </a:p>
          </p:txBody>
        </p:sp>
        <p:sp>
          <p:nvSpPr>
            <p:cNvPr id="768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endParaRPr lang="ru-RU"/>
            </a:p>
          </p:txBody>
        </p:sp>
        <p:sp>
          <p:nvSpPr>
            <p:cNvPr id="76825"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endParaRPr lang="ru-RU"/>
            </a:p>
          </p:txBody>
        </p:sp>
        <p:sp>
          <p:nvSpPr>
            <p:cNvPr id="768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endParaRPr lang="ru-RU"/>
            </a:p>
          </p:txBody>
        </p:sp>
        <p:sp>
          <p:nvSpPr>
            <p:cNvPr id="768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endParaRPr lang="ru-RU"/>
            </a:p>
          </p:txBody>
        </p:sp>
        <p:sp>
          <p:nvSpPr>
            <p:cNvPr id="76828"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endParaRPr lang="ru-RU"/>
            </a:p>
          </p:txBody>
        </p:sp>
        <p:sp>
          <p:nvSpPr>
            <p:cNvPr id="768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endParaRPr lang="ru-RU"/>
            </a:p>
          </p:txBody>
        </p:sp>
        <p:sp>
          <p:nvSpPr>
            <p:cNvPr id="76830"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endParaRPr lang="ru-RU"/>
            </a:p>
          </p:txBody>
        </p:sp>
        <p:sp>
          <p:nvSpPr>
            <p:cNvPr id="768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endParaRPr lang="ru-RU"/>
            </a:p>
          </p:txBody>
        </p:sp>
        <p:sp>
          <p:nvSpPr>
            <p:cNvPr id="768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endParaRPr lang="ru-RU"/>
            </a:p>
          </p:txBody>
        </p:sp>
        <p:sp>
          <p:nvSpPr>
            <p:cNvPr id="768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endParaRPr lang="ru-RU"/>
            </a:p>
          </p:txBody>
        </p:sp>
        <p:sp>
          <p:nvSpPr>
            <p:cNvPr id="768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ru-RU"/>
            </a:p>
          </p:txBody>
        </p:sp>
        <p:sp>
          <p:nvSpPr>
            <p:cNvPr id="768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endParaRPr lang="ru-RU"/>
            </a:p>
          </p:txBody>
        </p:sp>
        <p:sp>
          <p:nvSpPr>
            <p:cNvPr id="768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endParaRPr lang="ru-RU"/>
            </a:p>
          </p:txBody>
        </p:sp>
        <p:sp>
          <p:nvSpPr>
            <p:cNvPr id="768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endParaRPr lang="ru-RU"/>
            </a:p>
          </p:txBody>
        </p:sp>
        <p:sp>
          <p:nvSpPr>
            <p:cNvPr id="768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endParaRPr lang="ru-RU"/>
            </a:p>
          </p:txBody>
        </p:sp>
        <p:grpSp>
          <p:nvGrpSpPr>
            <p:cNvPr id="3" name="Group 39"/>
            <p:cNvGrpSpPr>
              <a:grpSpLocks/>
            </p:cNvGrpSpPr>
            <p:nvPr userDrawn="1"/>
          </p:nvGrpSpPr>
          <p:grpSpPr bwMode="auto">
            <a:xfrm>
              <a:off x="0" y="1632"/>
              <a:ext cx="5758" cy="1858"/>
              <a:chOff x="0" y="1632"/>
              <a:chExt cx="5758" cy="1858"/>
            </a:xfrm>
          </p:grpSpPr>
          <p:sp>
            <p:nvSpPr>
              <p:cNvPr id="768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endParaRPr lang="ru-RU"/>
              </a:p>
            </p:txBody>
          </p:sp>
          <p:sp>
            <p:nvSpPr>
              <p:cNvPr id="768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endParaRPr lang="ru-RU"/>
              </a:p>
            </p:txBody>
          </p:sp>
        </p:grpSp>
      </p:grpSp>
      <p:sp>
        <p:nvSpPr>
          <p:cNvPr id="768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768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768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C0C0C0"/>
                  </a:outerShdw>
                </a:effectLst>
              </a:defRPr>
            </a:lvl1pPr>
          </a:lstStyle>
          <a:p>
            <a:fld id="{CA434DC2-2D59-4EBC-9C71-73639EB3FA0F}" type="datetimeFigureOut">
              <a:rPr lang="ru-RU" smtClean="0"/>
              <a:pPr/>
              <a:t>19.04.2015</a:t>
            </a:fld>
            <a:endParaRPr lang="ru-RU" dirty="0"/>
          </a:p>
        </p:txBody>
      </p:sp>
      <p:sp>
        <p:nvSpPr>
          <p:cNvPr id="768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C0C0C0"/>
                  </a:outerShdw>
                </a:effectLst>
              </a:defRPr>
            </a:lvl1pPr>
          </a:lstStyle>
          <a:p>
            <a:endParaRPr lang="ru-RU" dirty="0"/>
          </a:p>
        </p:txBody>
      </p:sp>
      <p:sp>
        <p:nvSpPr>
          <p:cNvPr id="768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C0C0C0"/>
                  </a:outerShdw>
                </a:effectLst>
              </a:defRPr>
            </a:lvl1pPr>
          </a:lstStyle>
          <a:p>
            <a:fld id="{9916D3F3-B07B-4DA7-84B4-672F20318F99}"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advClick="0" advTm="13000">
    <p:comb/>
  </p:transition>
  <p:timing>
    <p:tnLst>
      <p:par>
        <p:cTn id="1" dur="indefinite" restart="never" nodeType="tmRoot"/>
      </p:par>
    </p:tnLst>
  </p:timing>
  <p:txStyles>
    <p:titleStyle>
      <a:lvl1pPr algn="ctr" rtl="0" eaLnBrk="1" fontAlgn="base" hangingPunct="1">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C0C0C0"/>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C0C0C0"/>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C0C0C0"/>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C0C0C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C0C0C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C0C0C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C0C0C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C0C0C0"/>
            </a:outerShdw>
          </a:effectLst>
          <a:latin typeface="Arial" charset="0"/>
        </a:defRPr>
      </a:lvl9pPr>
    </p:titleStyle>
    <p:bodyStyle>
      <a:lvl1pPr marL="342900" indent="-342900" algn="l" rtl="0" eaLnBrk="1" fontAlgn="base" hangingPunct="1">
        <a:spcBef>
          <a:spcPct val="20000"/>
        </a:spcBef>
        <a:spcAft>
          <a:spcPct val="0"/>
        </a:spcAft>
        <a:buClr>
          <a:schemeClr val="hlink"/>
        </a:buClr>
        <a:buSzPct val="90000"/>
        <a:buFont typeface="Wingdings" pitchFamily="2" charset="2"/>
        <a:buBlip>
          <a:blip r:embed="rId13"/>
        </a:buBlip>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effectLst>
            <a:outerShdw blurRad="38100" dist="38100" dir="2700000" algn="tl">
              <a:srgbClr val="C0C0C0"/>
            </a:outerShdw>
          </a:effectLst>
          <a:latin typeface="+mn-lt"/>
        </a:defRPr>
      </a:lvl2pPr>
      <a:lvl3pPr marL="1143000" indent="-228600" algn="l" rtl="0" eaLnBrk="1" fontAlgn="base" hangingPunct="1">
        <a:spcBef>
          <a:spcPct val="20000"/>
        </a:spcBef>
        <a:spcAft>
          <a:spcPct val="0"/>
        </a:spcAft>
        <a:buClr>
          <a:schemeClr val="accent2"/>
        </a:buClr>
        <a:buSzPct val="90000"/>
        <a:buFont typeface="Wingdings" pitchFamily="2" charset="2"/>
        <a:buBlip>
          <a:blip r:embed="rId14"/>
        </a:buBlip>
        <a:defRPr sz="2400">
          <a:solidFill>
            <a:schemeClr val="tx1"/>
          </a:solidFill>
          <a:effectLst>
            <a:outerShdw blurRad="38100" dist="38100" dir="2700000" algn="tl">
              <a:srgbClr val="C0C0C0"/>
            </a:outerShdw>
          </a:effectLst>
          <a:latin typeface="+mn-lt"/>
        </a:defRPr>
      </a:lvl3pPr>
      <a:lvl4pPr marL="1600200" indent="-228600" algn="l" rtl="0" eaLnBrk="1" fontAlgn="base" hangingPunct="1">
        <a:spcBef>
          <a:spcPct val="20000"/>
        </a:spcBef>
        <a:spcAft>
          <a:spcPct val="0"/>
        </a:spcAft>
        <a:buChar char="–"/>
        <a:defRPr sz="2000">
          <a:solidFill>
            <a:schemeClr val="tx1"/>
          </a:solidFill>
          <a:effectLst>
            <a:outerShdw blurRad="38100" dist="38100" dir="2700000" algn="tl">
              <a:srgbClr val="C0C0C0"/>
            </a:outerShdw>
          </a:effectLst>
          <a:latin typeface="+mn-lt"/>
        </a:defRPr>
      </a:lvl4pPr>
      <a:lvl5pPr marL="2057400" indent="-228600" algn="l" rtl="0" eaLnBrk="1" fontAlgn="base" hangingPunct="1">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C0C0C0"/>
            </a:outerShdw>
          </a:effectLst>
          <a:latin typeface="+mn-lt"/>
        </a:defRPr>
      </a:lvl5pPr>
      <a:lvl6pPr marL="2514600" indent="-228600" algn="l" rtl="0" eaLnBrk="1" fontAlgn="base" hangingPunct="1">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C0C0C0"/>
            </a:outerShdw>
          </a:effectLst>
          <a:latin typeface="+mn-lt"/>
        </a:defRPr>
      </a:lvl6pPr>
      <a:lvl7pPr marL="2971800" indent="-228600" algn="l" rtl="0" eaLnBrk="1" fontAlgn="base" hangingPunct="1">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C0C0C0"/>
            </a:outerShdw>
          </a:effectLst>
          <a:latin typeface="+mn-lt"/>
        </a:defRPr>
      </a:lvl7pPr>
      <a:lvl8pPr marL="3429000" indent="-228600" algn="l" rtl="0" eaLnBrk="1" fontAlgn="base" hangingPunct="1">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C0C0C0"/>
            </a:outerShdw>
          </a:effectLst>
          <a:latin typeface="+mn-lt"/>
        </a:defRPr>
      </a:lvl8pPr>
      <a:lvl9pPr marL="3886200" indent="-228600" algn="l" rtl="0" eaLnBrk="1" fontAlgn="base" hangingPunct="1">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C0C0C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3902075"/>
            <a:ext cx="3400425" cy="2949575"/>
            <a:chOff x="0" y="2458"/>
            <a:chExt cx="2142" cy="1858"/>
          </a:xfrm>
        </p:grpSpPr>
        <p:sp>
          <p:nvSpPr>
            <p:cNvPr id="6147"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ru-RU"/>
            </a:p>
          </p:txBody>
        </p:sp>
        <p:sp>
          <p:nvSpPr>
            <p:cNvPr id="6148"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endParaRPr lang="ru-RU"/>
            </a:p>
          </p:txBody>
        </p:sp>
        <p:sp>
          <p:nvSpPr>
            <p:cNvPr id="6149"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ru-RU"/>
            </a:p>
          </p:txBody>
        </p:sp>
        <p:sp>
          <p:nvSpPr>
            <p:cNvPr id="6150"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ru-RU"/>
            </a:p>
          </p:txBody>
        </p:sp>
        <p:sp>
          <p:nvSpPr>
            <p:cNvPr id="6151"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endParaRPr lang="ru-RU"/>
            </a:p>
          </p:txBody>
        </p:sp>
        <p:sp>
          <p:nvSpPr>
            <p:cNvPr id="6152"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endParaRPr lang="ru-RU"/>
            </a:p>
          </p:txBody>
        </p:sp>
        <p:sp>
          <p:nvSpPr>
            <p:cNvPr id="6153"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endParaRPr lang="ru-RU"/>
            </a:p>
          </p:txBody>
        </p:sp>
      </p:grpSp>
      <p:sp>
        <p:nvSpPr>
          <p:cNvPr id="6154"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ru-RU" smtClean="0"/>
              <a:t>Образец заголовка</a:t>
            </a:r>
          </a:p>
        </p:txBody>
      </p:sp>
      <p:sp>
        <p:nvSpPr>
          <p:cNvPr id="6155"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6156"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defRPr>
            </a:lvl1pPr>
          </a:lstStyle>
          <a:p>
            <a:fld id="{CA434DC2-2D59-4EBC-9C71-73639EB3FA0F}" type="datetimeFigureOut">
              <a:rPr lang="ru-RU" smtClean="0"/>
              <a:pPr/>
              <a:t>19.04.2015</a:t>
            </a:fld>
            <a:endParaRPr lang="ru-RU" dirty="0"/>
          </a:p>
        </p:txBody>
      </p:sp>
      <p:sp>
        <p:nvSpPr>
          <p:cNvPr id="6157"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defRPr>
            </a:lvl1pPr>
          </a:lstStyle>
          <a:p>
            <a:endParaRPr lang="ru-RU" dirty="0"/>
          </a:p>
        </p:txBody>
      </p:sp>
      <p:sp>
        <p:nvSpPr>
          <p:cNvPr id="6158"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defRPr>
            </a:lvl1pPr>
          </a:lstStyle>
          <a:p>
            <a:fld id="{9916D3F3-B07B-4DA7-84B4-672F20318F99}" type="slidenum">
              <a:rPr lang="ru-RU" smtClean="0"/>
              <a:pPr/>
              <a:t>‹#›</a:t>
            </a:fld>
            <a:endParaRPr lang="ru-RU" dirty="0"/>
          </a:p>
        </p:txBody>
      </p:sp>
    </p:spTree>
  </p:cSld>
  <p:clrMap bg1="dk2" tx1="lt1" bg2="dk1"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spd="slow" advClick="0" advTm="13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154"/>
                                        </p:tgtEl>
                                        <p:attrNameLst>
                                          <p:attrName>style.visibility</p:attrName>
                                        </p:attrNameLst>
                                      </p:cBhvr>
                                      <p:to>
                                        <p:strVal val="visible"/>
                                      </p:to>
                                    </p:set>
                                    <p:animEffect transition="in" filter="fade">
                                      <p:cBhvr>
                                        <p:cTn id="7" dur="1000"/>
                                        <p:tgtEl>
                                          <p:spTgt spid="6154"/>
                                        </p:tgtEl>
                                      </p:cBhvr>
                                    </p:animEffect>
                                    <p:anim calcmode="lin" valueType="num">
                                      <p:cBhvr>
                                        <p:cTn id="8" dur="1000" fill="hold"/>
                                        <p:tgtEl>
                                          <p:spTgt spid="6154"/>
                                        </p:tgtEl>
                                        <p:attrNameLst>
                                          <p:attrName>ppt_x</p:attrName>
                                        </p:attrNameLst>
                                      </p:cBhvr>
                                      <p:tavLst>
                                        <p:tav tm="0">
                                          <p:val>
                                            <p:strVal val="#ppt_x"/>
                                          </p:val>
                                        </p:tav>
                                        <p:tav tm="100000">
                                          <p:val>
                                            <p:strVal val="#ppt_x"/>
                                          </p:val>
                                        </p:tav>
                                      </p:tavLst>
                                    </p:anim>
                                    <p:anim calcmode="lin" valueType="num">
                                      <p:cBhvr>
                                        <p:cTn id="9" dur="898" decel="100000" fill="hold"/>
                                        <p:tgtEl>
                                          <p:spTgt spid="6154"/>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615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6155">
                                            <p:txEl>
                                              <p:pRg st="0" end="0"/>
                                            </p:txEl>
                                          </p:spTgt>
                                        </p:tgtEl>
                                        <p:attrNameLst>
                                          <p:attrName>style.visibility</p:attrName>
                                        </p:attrNameLst>
                                      </p:cBhvr>
                                      <p:to>
                                        <p:strVal val="visible"/>
                                      </p:to>
                                    </p:set>
                                    <p:animEffect transition="in" filter="fade">
                                      <p:cBhvr>
                                        <p:cTn id="15" dur="1000"/>
                                        <p:tgtEl>
                                          <p:spTgt spid="6155">
                                            <p:txEl>
                                              <p:pRg st="0" end="0"/>
                                            </p:txEl>
                                          </p:spTgt>
                                        </p:tgtEl>
                                      </p:cBhvr>
                                    </p:animEffect>
                                    <p:anim calcmode="lin" valueType="num">
                                      <p:cBhvr>
                                        <p:cTn id="16" dur="1000" fill="hold"/>
                                        <p:tgtEl>
                                          <p:spTgt spid="6155">
                                            <p:txEl>
                                              <p:pRg st="0" end="0"/>
                                            </p:txEl>
                                          </p:spTgt>
                                        </p:tgtEl>
                                        <p:attrNameLst>
                                          <p:attrName>ppt_x</p:attrName>
                                        </p:attrNameLst>
                                      </p:cBhvr>
                                      <p:tavLst>
                                        <p:tav tm="0">
                                          <p:val>
                                            <p:strVal val="#ppt_x"/>
                                          </p:val>
                                        </p:tav>
                                        <p:tav tm="100000">
                                          <p:val>
                                            <p:strVal val="#ppt_x"/>
                                          </p:val>
                                        </p:tav>
                                      </p:tavLst>
                                    </p:anim>
                                    <p:anim calcmode="lin" valueType="num">
                                      <p:cBhvr>
                                        <p:cTn id="17" dur="898" decel="100000" fill="hold"/>
                                        <p:tgtEl>
                                          <p:spTgt spid="6155">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898"/>
                                          </p:stCondLst>
                                        </p:cTn>
                                        <p:tgtEl>
                                          <p:spTgt spid="6155">
                                            <p:txEl>
                                              <p:pRg st="0" end="0"/>
                                            </p:txEl>
                                          </p:spTgt>
                                        </p:tgtEl>
                                        <p:attrNameLst>
                                          <p:attrName>ppt_y</p:attrName>
                                        </p:attrNameLst>
                                      </p:cBhvr>
                                      <p:tavLst>
                                        <p:tav tm="0">
                                          <p:val>
                                            <p:strVal val="#ppt_y-.03"/>
                                          </p:val>
                                        </p:tav>
                                        <p:tav tm="100000">
                                          <p:val>
                                            <p:strVal val="#ppt_y"/>
                                          </p:val>
                                        </p:tav>
                                      </p:tavLst>
                                    </p:anim>
                                  </p:childTnLst>
                                </p:cTn>
                              </p:par>
                              <p:par>
                                <p:cTn id="19" presetID="37" presetClass="entr" presetSubtype="0" fill="hold" grpId="0" nodeType="withEffect">
                                  <p:stCondLst>
                                    <p:cond delay="0"/>
                                  </p:stCondLst>
                                  <p:childTnLst>
                                    <p:set>
                                      <p:cBhvr>
                                        <p:cTn id="20" dur="1" fill="hold">
                                          <p:stCondLst>
                                            <p:cond delay="0"/>
                                          </p:stCondLst>
                                        </p:cTn>
                                        <p:tgtEl>
                                          <p:spTgt spid="6155">
                                            <p:txEl>
                                              <p:pRg st="1" end="1"/>
                                            </p:txEl>
                                          </p:spTgt>
                                        </p:tgtEl>
                                        <p:attrNameLst>
                                          <p:attrName>style.visibility</p:attrName>
                                        </p:attrNameLst>
                                      </p:cBhvr>
                                      <p:to>
                                        <p:strVal val="visible"/>
                                      </p:to>
                                    </p:set>
                                    <p:animEffect transition="in" filter="fade">
                                      <p:cBhvr>
                                        <p:cTn id="21" dur="1000"/>
                                        <p:tgtEl>
                                          <p:spTgt spid="6155">
                                            <p:txEl>
                                              <p:pRg st="1" end="1"/>
                                            </p:txEl>
                                          </p:spTgt>
                                        </p:tgtEl>
                                      </p:cBhvr>
                                    </p:animEffect>
                                    <p:anim calcmode="lin" valueType="num">
                                      <p:cBhvr>
                                        <p:cTn id="22" dur="1000" fill="hold"/>
                                        <p:tgtEl>
                                          <p:spTgt spid="6155">
                                            <p:txEl>
                                              <p:pRg st="1" end="1"/>
                                            </p:txEl>
                                          </p:spTgt>
                                        </p:tgtEl>
                                        <p:attrNameLst>
                                          <p:attrName>ppt_x</p:attrName>
                                        </p:attrNameLst>
                                      </p:cBhvr>
                                      <p:tavLst>
                                        <p:tav tm="0">
                                          <p:val>
                                            <p:strVal val="#ppt_x"/>
                                          </p:val>
                                        </p:tav>
                                        <p:tav tm="100000">
                                          <p:val>
                                            <p:strVal val="#ppt_x"/>
                                          </p:val>
                                        </p:tav>
                                      </p:tavLst>
                                    </p:anim>
                                    <p:anim calcmode="lin" valueType="num">
                                      <p:cBhvr>
                                        <p:cTn id="23" dur="898" decel="100000" fill="hold"/>
                                        <p:tgtEl>
                                          <p:spTgt spid="6155">
                                            <p:txEl>
                                              <p:pRg st="1" end="1"/>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898"/>
                                          </p:stCondLst>
                                        </p:cTn>
                                        <p:tgtEl>
                                          <p:spTgt spid="6155">
                                            <p:txEl>
                                              <p:pRg st="1" end="1"/>
                                            </p:txEl>
                                          </p:spTgt>
                                        </p:tgtEl>
                                        <p:attrNameLst>
                                          <p:attrName>ppt_y</p:attrName>
                                        </p:attrNameLst>
                                      </p:cBhvr>
                                      <p:tavLst>
                                        <p:tav tm="0">
                                          <p:val>
                                            <p:strVal val="#ppt_y-.03"/>
                                          </p:val>
                                        </p:tav>
                                        <p:tav tm="100000">
                                          <p:val>
                                            <p:strVal val="#ppt_y"/>
                                          </p:val>
                                        </p:tav>
                                      </p:tavLst>
                                    </p:anim>
                                  </p:childTnLst>
                                </p:cTn>
                              </p:par>
                              <p:par>
                                <p:cTn id="25" presetID="37" presetClass="entr" presetSubtype="0" fill="hold" grpId="0" nodeType="withEffect">
                                  <p:stCondLst>
                                    <p:cond delay="0"/>
                                  </p:stCondLst>
                                  <p:childTnLst>
                                    <p:set>
                                      <p:cBhvr>
                                        <p:cTn id="26" dur="1" fill="hold">
                                          <p:stCondLst>
                                            <p:cond delay="0"/>
                                          </p:stCondLst>
                                        </p:cTn>
                                        <p:tgtEl>
                                          <p:spTgt spid="6155">
                                            <p:txEl>
                                              <p:pRg st="2" end="2"/>
                                            </p:txEl>
                                          </p:spTgt>
                                        </p:tgtEl>
                                        <p:attrNameLst>
                                          <p:attrName>style.visibility</p:attrName>
                                        </p:attrNameLst>
                                      </p:cBhvr>
                                      <p:to>
                                        <p:strVal val="visible"/>
                                      </p:to>
                                    </p:set>
                                    <p:animEffect transition="in" filter="fade">
                                      <p:cBhvr>
                                        <p:cTn id="27" dur="1000"/>
                                        <p:tgtEl>
                                          <p:spTgt spid="6155">
                                            <p:txEl>
                                              <p:pRg st="2" end="2"/>
                                            </p:txEl>
                                          </p:spTgt>
                                        </p:tgtEl>
                                      </p:cBhvr>
                                    </p:animEffect>
                                    <p:anim calcmode="lin" valueType="num">
                                      <p:cBhvr>
                                        <p:cTn id="28" dur="1000" fill="hold"/>
                                        <p:tgtEl>
                                          <p:spTgt spid="6155">
                                            <p:txEl>
                                              <p:pRg st="2" end="2"/>
                                            </p:txEl>
                                          </p:spTgt>
                                        </p:tgtEl>
                                        <p:attrNameLst>
                                          <p:attrName>ppt_x</p:attrName>
                                        </p:attrNameLst>
                                      </p:cBhvr>
                                      <p:tavLst>
                                        <p:tav tm="0">
                                          <p:val>
                                            <p:strVal val="#ppt_x"/>
                                          </p:val>
                                        </p:tav>
                                        <p:tav tm="100000">
                                          <p:val>
                                            <p:strVal val="#ppt_x"/>
                                          </p:val>
                                        </p:tav>
                                      </p:tavLst>
                                    </p:anim>
                                    <p:anim calcmode="lin" valueType="num">
                                      <p:cBhvr>
                                        <p:cTn id="29" dur="898" decel="100000" fill="hold"/>
                                        <p:tgtEl>
                                          <p:spTgt spid="6155">
                                            <p:txEl>
                                              <p:pRg st="2" end="2"/>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898"/>
                                          </p:stCondLst>
                                        </p:cTn>
                                        <p:tgtEl>
                                          <p:spTgt spid="6155">
                                            <p:txEl>
                                              <p:pRg st="2" end="2"/>
                                            </p:txEl>
                                          </p:spTgt>
                                        </p:tgtEl>
                                        <p:attrNameLst>
                                          <p:attrName>ppt_y</p:attrName>
                                        </p:attrNameLst>
                                      </p:cBhvr>
                                      <p:tavLst>
                                        <p:tav tm="0">
                                          <p:val>
                                            <p:strVal val="#ppt_y-.03"/>
                                          </p:val>
                                        </p:tav>
                                        <p:tav tm="100000">
                                          <p:val>
                                            <p:strVal val="#ppt_y"/>
                                          </p:val>
                                        </p:tav>
                                      </p:tavLst>
                                    </p:anim>
                                  </p:childTnLst>
                                </p:cTn>
                              </p:par>
                              <p:par>
                                <p:cTn id="31" presetID="37" presetClass="entr" presetSubtype="0" fill="hold" grpId="0" nodeType="withEffect">
                                  <p:stCondLst>
                                    <p:cond delay="0"/>
                                  </p:stCondLst>
                                  <p:childTnLst>
                                    <p:set>
                                      <p:cBhvr>
                                        <p:cTn id="32" dur="1" fill="hold">
                                          <p:stCondLst>
                                            <p:cond delay="0"/>
                                          </p:stCondLst>
                                        </p:cTn>
                                        <p:tgtEl>
                                          <p:spTgt spid="6155">
                                            <p:txEl>
                                              <p:pRg st="3" end="3"/>
                                            </p:txEl>
                                          </p:spTgt>
                                        </p:tgtEl>
                                        <p:attrNameLst>
                                          <p:attrName>style.visibility</p:attrName>
                                        </p:attrNameLst>
                                      </p:cBhvr>
                                      <p:to>
                                        <p:strVal val="visible"/>
                                      </p:to>
                                    </p:set>
                                    <p:animEffect transition="in" filter="fade">
                                      <p:cBhvr>
                                        <p:cTn id="33" dur="1000"/>
                                        <p:tgtEl>
                                          <p:spTgt spid="6155">
                                            <p:txEl>
                                              <p:pRg st="3" end="3"/>
                                            </p:txEl>
                                          </p:spTgt>
                                        </p:tgtEl>
                                      </p:cBhvr>
                                    </p:animEffect>
                                    <p:anim calcmode="lin" valueType="num">
                                      <p:cBhvr>
                                        <p:cTn id="34" dur="1000" fill="hold"/>
                                        <p:tgtEl>
                                          <p:spTgt spid="6155">
                                            <p:txEl>
                                              <p:pRg st="3" end="3"/>
                                            </p:txEl>
                                          </p:spTgt>
                                        </p:tgtEl>
                                        <p:attrNameLst>
                                          <p:attrName>ppt_x</p:attrName>
                                        </p:attrNameLst>
                                      </p:cBhvr>
                                      <p:tavLst>
                                        <p:tav tm="0">
                                          <p:val>
                                            <p:strVal val="#ppt_x"/>
                                          </p:val>
                                        </p:tav>
                                        <p:tav tm="100000">
                                          <p:val>
                                            <p:strVal val="#ppt_x"/>
                                          </p:val>
                                        </p:tav>
                                      </p:tavLst>
                                    </p:anim>
                                    <p:anim calcmode="lin" valueType="num">
                                      <p:cBhvr>
                                        <p:cTn id="35" dur="898" decel="100000" fill="hold"/>
                                        <p:tgtEl>
                                          <p:spTgt spid="6155">
                                            <p:txEl>
                                              <p:pRg st="3" end="3"/>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898"/>
                                          </p:stCondLst>
                                        </p:cTn>
                                        <p:tgtEl>
                                          <p:spTgt spid="6155">
                                            <p:txEl>
                                              <p:pRg st="3" end="3"/>
                                            </p:txEl>
                                          </p:spTgt>
                                        </p:tgtEl>
                                        <p:attrNameLst>
                                          <p:attrName>ppt_y</p:attrName>
                                        </p:attrNameLst>
                                      </p:cBhvr>
                                      <p:tavLst>
                                        <p:tav tm="0">
                                          <p:val>
                                            <p:strVal val="#ppt_y-.03"/>
                                          </p:val>
                                        </p:tav>
                                        <p:tav tm="100000">
                                          <p:val>
                                            <p:strVal val="#ppt_y"/>
                                          </p:val>
                                        </p:tav>
                                      </p:tavLst>
                                    </p:anim>
                                  </p:childTnLst>
                                </p:cTn>
                              </p:par>
                              <p:par>
                                <p:cTn id="37" presetID="37" presetClass="entr" presetSubtype="0" fill="hold" grpId="0" nodeType="withEffect">
                                  <p:stCondLst>
                                    <p:cond delay="0"/>
                                  </p:stCondLst>
                                  <p:childTnLst>
                                    <p:set>
                                      <p:cBhvr>
                                        <p:cTn id="38" dur="1" fill="hold">
                                          <p:stCondLst>
                                            <p:cond delay="0"/>
                                          </p:stCondLst>
                                        </p:cTn>
                                        <p:tgtEl>
                                          <p:spTgt spid="6155">
                                            <p:txEl>
                                              <p:pRg st="4" end="4"/>
                                            </p:txEl>
                                          </p:spTgt>
                                        </p:tgtEl>
                                        <p:attrNameLst>
                                          <p:attrName>style.visibility</p:attrName>
                                        </p:attrNameLst>
                                      </p:cBhvr>
                                      <p:to>
                                        <p:strVal val="visible"/>
                                      </p:to>
                                    </p:set>
                                    <p:animEffect transition="in" filter="fade">
                                      <p:cBhvr>
                                        <p:cTn id="39" dur="1000"/>
                                        <p:tgtEl>
                                          <p:spTgt spid="6155">
                                            <p:txEl>
                                              <p:pRg st="4" end="4"/>
                                            </p:txEl>
                                          </p:spTgt>
                                        </p:tgtEl>
                                      </p:cBhvr>
                                    </p:animEffect>
                                    <p:anim calcmode="lin" valueType="num">
                                      <p:cBhvr>
                                        <p:cTn id="40" dur="1000" fill="hold"/>
                                        <p:tgtEl>
                                          <p:spTgt spid="6155">
                                            <p:txEl>
                                              <p:pRg st="4" end="4"/>
                                            </p:txEl>
                                          </p:spTgt>
                                        </p:tgtEl>
                                        <p:attrNameLst>
                                          <p:attrName>ppt_x</p:attrName>
                                        </p:attrNameLst>
                                      </p:cBhvr>
                                      <p:tavLst>
                                        <p:tav tm="0">
                                          <p:val>
                                            <p:strVal val="#ppt_x"/>
                                          </p:val>
                                        </p:tav>
                                        <p:tav tm="100000">
                                          <p:val>
                                            <p:strVal val="#ppt_x"/>
                                          </p:val>
                                        </p:tav>
                                      </p:tavLst>
                                    </p:anim>
                                    <p:anim calcmode="lin" valueType="num">
                                      <p:cBhvr>
                                        <p:cTn id="41" dur="898" decel="100000" fill="hold"/>
                                        <p:tgtEl>
                                          <p:spTgt spid="6155">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898"/>
                                          </p:stCondLst>
                                        </p:cTn>
                                        <p:tgtEl>
                                          <p:spTgt spid="6155">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 grpId="0"/>
      <p:bldP spid="6155" grpId="0" build="p">
        <p:tmplLst>
          <p:tmpl lvl="1">
            <p:tnLst>
              <p:par>
                <p:cTn presetID="37" presetClass="entr" presetSubtype="0" fill="hold" nodeType="clickEffect">
                  <p:stCondLst>
                    <p:cond delay="0"/>
                  </p:stCondLst>
                  <p:childTnLst>
                    <p:set>
                      <p:cBhvr>
                        <p:cTn dur="1" fill="hold">
                          <p:stCondLst>
                            <p:cond delay="0"/>
                          </p:stCondLst>
                        </p:cTn>
                        <p:tgtEl>
                          <p:spTgt spid="6155"/>
                        </p:tgtEl>
                        <p:attrNameLst>
                          <p:attrName>style.visibility</p:attrName>
                        </p:attrNameLst>
                      </p:cBhvr>
                      <p:to>
                        <p:strVal val="visible"/>
                      </p:to>
                    </p:set>
                    <p:animEffect transition="in" filter="fade">
                      <p:cBhvr>
                        <p:cTn dur="1000"/>
                        <p:tgtEl>
                          <p:spTgt spid="6155"/>
                        </p:tgtEl>
                      </p:cBhvr>
                    </p:animEffect>
                    <p:anim calcmode="lin" valueType="num">
                      <p:cBhvr>
                        <p:cTn dur="1000" fill="hold"/>
                        <p:tgtEl>
                          <p:spTgt spid="6155"/>
                        </p:tgtEl>
                        <p:attrNameLst>
                          <p:attrName>ppt_x</p:attrName>
                        </p:attrNameLst>
                      </p:cBhvr>
                      <p:tavLst>
                        <p:tav tm="0">
                          <p:val>
                            <p:strVal val="#ppt_x"/>
                          </p:val>
                        </p:tav>
                        <p:tav tm="100000">
                          <p:val>
                            <p:strVal val="#ppt_x"/>
                          </p:val>
                        </p:tav>
                      </p:tavLst>
                    </p:anim>
                    <p:anim calcmode="lin" valueType="num">
                      <p:cBhvr>
                        <p:cTn dur="898" decel="100000" fill="hold"/>
                        <p:tgtEl>
                          <p:spTgt spid="6155"/>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6155"/>
                        </p:tgtEl>
                        <p:attrNameLst>
                          <p:attrName>ppt_y</p:attrName>
                        </p:attrNameLst>
                      </p:cBhvr>
                      <p:tavLst>
                        <p:tav tm="0">
                          <p:val>
                            <p:strVal val="#ppt_y-.03"/>
                          </p:val>
                        </p:tav>
                        <p:tav tm="100000">
                          <p:val>
                            <p:strVal val="#ppt_y"/>
                          </p:val>
                        </p:tav>
                      </p:tavLst>
                    </p:anim>
                  </p:childTnLst>
                </p:cTn>
              </p:par>
            </p:tnLst>
          </p:tmpl>
          <p:tmpl lvl="2">
            <p:tnLst>
              <p:par>
                <p:cTn presetID="37" presetClass="entr" presetSubtype="0" fill="hold" nodeType="withEffect">
                  <p:stCondLst>
                    <p:cond delay="0"/>
                  </p:stCondLst>
                  <p:childTnLst>
                    <p:set>
                      <p:cBhvr>
                        <p:cTn dur="1" fill="hold">
                          <p:stCondLst>
                            <p:cond delay="0"/>
                          </p:stCondLst>
                        </p:cTn>
                        <p:tgtEl>
                          <p:spTgt spid="6155"/>
                        </p:tgtEl>
                        <p:attrNameLst>
                          <p:attrName>style.visibility</p:attrName>
                        </p:attrNameLst>
                      </p:cBhvr>
                      <p:to>
                        <p:strVal val="visible"/>
                      </p:to>
                    </p:set>
                    <p:animEffect transition="in" filter="fade">
                      <p:cBhvr>
                        <p:cTn dur="1000"/>
                        <p:tgtEl>
                          <p:spTgt spid="6155"/>
                        </p:tgtEl>
                      </p:cBhvr>
                    </p:animEffect>
                    <p:anim calcmode="lin" valueType="num">
                      <p:cBhvr>
                        <p:cTn dur="1000" fill="hold"/>
                        <p:tgtEl>
                          <p:spTgt spid="6155"/>
                        </p:tgtEl>
                        <p:attrNameLst>
                          <p:attrName>ppt_x</p:attrName>
                        </p:attrNameLst>
                      </p:cBhvr>
                      <p:tavLst>
                        <p:tav tm="0">
                          <p:val>
                            <p:strVal val="#ppt_x"/>
                          </p:val>
                        </p:tav>
                        <p:tav tm="100000">
                          <p:val>
                            <p:strVal val="#ppt_x"/>
                          </p:val>
                        </p:tav>
                      </p:tavLst>
                    </p:anim>
                    <p:anim calcmode="lin" valueType="num">
                      <p:cBhvr>
                        <p:cTn dur="898" decel="100000" fill="hold"/>
                        <p:tgtEl>
                          <p:spTgt spid="6155"/>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6155"/>
                        </p:tgtEl>
                        <p:attrNameLst>
                          <p:attrName>ppt_y</p:attrName>
                        </p:attrNameLst>
                      </p:cBhvr>
                      <p:tavLst>
                        <p:tav tm="0">
                          <p:val>
                            <p:strVal val="#ppt_y-.03"/>
                          </p:val>
                        </p:tav>
                        <p:tav tm="100000">
                          <p:val>
                            <p:strVal val="#ppt_y"/>
                          </p:val>
                        </p:tav>
                      </p:tavLst>
                    </p:anim>
                  </p:childTnLst>
                </p:cTn>
              </p:par>
            </p:tnLst>
          </p:tmpl>
          <p:tmpl lvl="3">
            <p:tnLst>
              <p:par>
                <p:cTn presetID="37" presetClass="entr" presetSubtype="0" fill="hold" nodeType="withEffect">
                  <p:stCondLst>
                    <p:cond delay="0"/>
                  </p:stCondLst>
                  <p:childTnLst>
                    <p:set>
                      <p:cBhvr>
                        <p:cTn dur="1" fill="hold">
                          <p:stCondLst>
                            <p:cond delay="0"/>
                          </p:stCondLst>
                        </p:cTn>
                        <p:tgtEl>
                          <p:spTgt spid="6155"/>
                        </p:tgtEl>
                        <p:attrNameLst>
                          <p:attrName>style.visibility</p:attrName>
                        </p:attrNameLst>
                      </p:cBhvr>
                      <p:to>
                        <p:strVal val="visible"/>
                      </p:to>
                    </p:set>
                    <p:animEffect transition="in" filter="fade">
                      <p:cBhvr>
                        <p:cTn dur="1000"/>
                        <p:tgtEl>
                          <p:spTgt spid="6155"/>
                        </p:tgtEl>
                      </p:cBhvr>
                    </p:animEffect>
                    <p:anim calcmode="lin" valueType="num">
                      <p:cBhvr>
                        <p:cTn dur="1000" fill="hold"/>
                        <p:tgtEl>
                          <p:spTgt spid="6155"/>
                        </p:tgtEl>
                        <p:attrNameLst>
                          <p:attrName>ppt_x</p:attrName>
                        </p:attrNameLst>
                      </p:cBhvr>
                      <p:tavLst>
                        <p:tav tm="0">
                          <p:val>
                            <p:strVal val="#ppt_x"/>
                          </p:val>
                        </p:tav>
                        <p:tav tm="100000">
                          <p:val>
                            <p:strVal val="#ppt_x"/>
                          </p:val>
                        </p:tav>
                      </p:tavLst>
                    </p:anim>
                    <p:anim calcmode="lin" valueType="num">
                      <p:cBhvr>
                        <p:cTn dur="898" decel="100000" fill="hold"/>
                        <p:tgtEl>
                          <p:spTgt spid="6155"/>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6155"/>
                        </p:tgtEl>
                        <p:attrNameLst>
                          <p:attrName>ppt_y</p:attrName>
                        </p:attrNameLst>
                      </p:cBhvr>
                      <p:tavLst>
                        <p:tav tm="0">
                          <p:val>
                            <p:strVal val="#ppt_y-.03"/>
                          </p:val>
                        </p:tav>
                        <p:tav tm="100000">
                          <p:val>
                            <p:strVal val="#ppt_y"/>
                          </p:val>
                        </p:tav>
                      </p:tavLst>
                    </p:anim>
                  </p:childTnLst>
                </p:cTn>
              </p:par>
            </p:tnLst>
          </p:tmpl>
          <p:tmpl lvl="4">
            <p:tnLst>
              <p:par>
                <p:cTn presetID="37" presetClass="entr" presetSubtype="0" fill="hold" nodeType="withEffect">
                  <p:stCondLst>
                    <p:cond delay="0"/>
                  </p:stCondLst>
                  <p:childTnLst>
                    <p:set>
                      <p:cBhvr>
                        <p:cTn dur="1" fill="hold">
                          <p:stCondLst>
                            <p:cond delay="0"/>
                          </p:stCondLst>
                        </p:cTn>
                        <p:tgtEl>
                          <p:spTgt spid="6155"/>
                        </p:tgtEl>
                        <p:attrNameLst>
                          <p:attrName>style.visibility</p:attrName>
                        </p:attrNameLst>
                      </p:cBhvr>
                      <p:to>
                        <p:strVal val="visible"/>
                      </p:to>
                    </p:set>
                    <p:animEffect transition="in" filter="fade">
                      <p:cBhvr>
                        <p:cTn dur="1000"/>
                        <p:tgtEl>
                          <p:spTgt spid="6155"/>
                        </p:tgtEl>
                      </p:cBhvr>
                    </p:animEffect>
                    <p:anim calcmode="lin" valueType="num">
                      <p:cBhvr>
                        <p:cTn dur="1000" fill="hold"/>
                        <p:tgtEl>
                          <p:spTgt spid="6155"/>
                        </p:tgtEl>
                        <p:attrNameLst>
                          <p:attrName>ppt_x</p:attrName>
                        </p:attrNameLst>
                      </p:cBhvr>
                      <p:tavLst>
                        <p:tav tm="0">
                          <p:val>
                            <p:strVal val="#ppt_x"/>
                          </p:val>
                        </p:tav>
                        <p:tav tm="100000">
                          <p:val>
                            <p:strVal val="#ppt_x"/>
                          </p:val>
                        </p:tav>
                      </p:tavLst>
                    </p:anim>
                    <p:anim calcmode="lin" valueType="num">
                      <p:cBhvr>
                        <p:cTn dur="898" decel="100000" fill="hold"/>
                        <p:tgtEl>
                          <p:spTgt spid="6155"/>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6155"/>
                        </p:tgtEl>
                        <p:attrNameLst>
                          <p:attrName>ppt_y</p:attrName>
                        </p:attrNameLst>
                      </p:cBhvr>
                      <p:tavLst>
                        <p:tav tm="0">
                          <p:val>
                            <p:strVal val="#ppt_y-.03"/>
                          </p:val>
                        </p:tav>
                        <p:tav tm="100000">
                          <p:val>
                            <p:strVal val="#ppt_y"/>
                          </p:val>
                        </p:tav>
                      </p:tavLst>
                    </p:anim>
                  </p:childTnLst>
                </p:cTn>
              </p:par>
            </p:tnLst>
          </p:tmpl>
          <p:tmpl lvl="5">
            <p:tnLst>
              <p:par>
                <p:cTn presetID="37" presetClass="entr" presetSubtype="0" fill="hold" nodeType="withEffect">
                  <p:stCondLst>
                    <p:cond delay="0"/>
                  </p:stCondLst>
                  <p:childTnLst>
                    <p:set>
                      <p:cBhvr>
                        <p:cTn dur="1" fill="hold">
                          <p:stCondLst>
                            <p:cond delay="0"/>
                          </p:stCondLst>
                        </p:cTn>
                        <p:tgtEl>
                          <p:spTgt spid="6155"/>
                        </p:tgtEl>
                        <p:attrNameLst>
                          <p:attrName>style.visibility</p:attrName>
                        </p:attrNameLst>
                      </p:cBhvr>
                      <p:to>
                        <p:strVal val="visible"/>
                      </p:to>
                    </p:set>
                    <p:animEffect transition="in" filter="fade">
                      <p:cBhvr>
                        <p:cTn dur="1000"/>
                        <p:tgtEl>
                          <p:spTgt spid="6155"/>
                        </p:tgtEl>
                      </p:cBhvr>
                    </p:animEffect>
                    <p:anim calcmode="lin" valueType="num">
                      <p:cBhvr>
                        <p:cTn dur="1000" fill="hold"/>
                        <p:tgtEl>
                          <p:spTgt spid="6155"/>
                        </p:tgtEl>
                        <p:attrNameLst>
                          <p:attrName>ppt_x</p:attrName>
                        </p:attrNameLst>
                      </p:cBhvr>
                      <p:tavLst>
                        <p:tav tm="0">
                          <p:val>
                            <p:strVal val="#ppt_x"/>
                          </p:val>
                        </p:tav>
                        <p:tav tm="100000">
                          <p:val>
                            <p:strVal val="#ppt_x"/>
                          </p:val>
                        </p:tav>
                      </p:tavLst>
                    </p:anim>
                    <p:anim calcmode="lin" valueType="num">
                      <p:cBhvr>
                        <p:cTn dur="898" decel="100000" fill="hold"/>
                        <p:tgtEl>
                          <p:spTgt spid="6155"/>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6155"/>
                        </p:tgtEl>
                        <p:attrNameLst>
                          <p:attrName>ppt_y</p:attrName>
                        </p:attrNameLst>
                      </p:cBhvr>
                      <p:tavLst>
                        <p:tav tm="0">
                          <p:val>
                            <p:strVal val="#ppt_y-.03"/>
                          </p:val>
                        </p:tav>
                        <p:tav tm="100000">
                          <p:val>
                            <p:strVal val="#ppt_y"/>
                          </p:val>
                        </p:tav>
                      </p:tavLst>
                    </p:anim>
                  </p:childTnLst>
                </p:cTn>
              </p:par>
            </p:tnLst>
          </p:tmpl>
        </p:tmplLst>
      </p:bldP>
    </p:bldLst>
  </p:timing>
  <p:txStyles>
    <p:titleStyle>
      <a:lvl1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1" fontAlgn="base" hangingPunct="1">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1" fontAlgn="base" hangingPunct="1">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eaLnBrk="1" fontAlgn="base" hangingPunct="1">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eaLnBrk="1" fontAlgn="base" hangingPunct="1">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843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84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CA434DC2-2D59-4EBC-9C71-73639EB3FA0F}" type="datetimeFigureOut">
              <a:rPr lang="ru-RU" smtClean="0"/>
              <a:pPr/>
              <a:t>19.04.2015</a:t>
            </a:fld>
            <a:endParaRPr lang="ru-RU" dirty="0"/>
          </a:p>
        </p:txBody>
      </p:sp>
      <p:sp>
        <p:nvSpPr>
          <p:cNvPr id="184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ru-RU" dirty="0"/>
          </a:p>
        </p:txBody>
      </p:sp>
      <p:sp>
        <p:nvSpPr>
          <p:cNvPr id="184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9916D3F3-B07B-4DA7-84B4-672F20318F99}"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spd="slow" advClick="0" advTm="13000">
    <p:comb/>
  </p:transition>
  <p:timing>
    <p:tnLst>
      <p:par>
        <p:cTn id="1" dur="indefinite" restart="never" nodeType="tmRoot"/>
      </p:par>
    </p:tnLst>
  </p:timing>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86C00A1-5A4A-48A0-A471-8D18743AA6B9}"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spd="slow" advClick="0" advTm="13000">
    <p:comb/>
  </p:transition>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66000" r="-66000"/>
          </a:stretch>
        </a:blipFill>
        <a:effectLst/>
      </p:bgPr>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ru-RU" smtClean="0"/>
              <a:t>Образец заголовка</a:t>
            </a:r>
            <a:endParaRPr lang="en-US"/>
          </a:p>
        </p:txBody>
      </p:sp>
      <p:sp>
        <p:nvSpPr>
          <p:cNvPr id="1027" name="Текст 12"/>
          <p:cNvSpPr>
            <a:spLocks noGrp="1"/>
          </p:cNvSpPr>
          <p:nvPr>
            <p:ph type="body" idx="1"/>
          </p:nvPr>
        </p:nvSpPr>
        <p:spPr bwMode="auto">
          <a:xfrm>
            <a:off x="457200" y="1600200"/>
            <a:ext cx="8229600" cy="4708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4" name="Дата 13"/>
          <p:cNvSpPr>
            <a:spLocks noGrp="1"/>
          </p:cNvSpPr>
          <p:nvPr>
            <p:ph type="dt" sz="half" idx="2"/>
          </p:nvPr>
        </p:nvSpPr>
        <p:spPr>
          <a:xfrm>
            <a:off x="457200" y="6416675"/>
            <a:ext cx="2133600" cy="365125"/>
          </a:xfrm>
          <a:prstGeom prst="rect">
            <a:avLst/>
          </a:prstGeom>
        </p:spPr>
        <p:txBody>
          <a:bodyPr vert="horz" anchor="b"/>
          <a:lstStyle>
            <a:lvl1pPr algn="l" eaLnBrk="1" fontAlgn="auto" latinLnBrk="0" hangingPunct="1">
              <a:spcBef>
                <a:spcPts val="0"/>
              </a:spcBef>
              <a:spcAft>
                <a:spcPts val="0"/>
              </a:spcAft>
              <a:defRPr kumimoji="0" sz="1200" smtClean="0">
                <a:solidFill>
                  <a:schemeClr val="tx1">
                    <a:shade val="50000"/>
                  </a:schemeClr>
                </a:solidFill>
                <a:latin typeface="+mn-lt"/>
              </a:defRPr>
            </a:lvl1pPr>
          </a:lstStyle>
          <a:p>
            <a:endParaRPr lang="ru-RU"/>
          </a:p>
        </p:txBody>
      </p:sp>
      <p:sp>
        <p:nvSpPr>
          <p:cNvPr id="3" name="Нижний колонтитул 2"/>
          <p:cNvSpPr>
            <a:spLocks noGrp="1"/>
          </p:cNvSpPr>
          <p:nvPr>
            <p:ph type="ftr" sz="quarter" idx="3"/>
          </p:nvPr>
        </p:nvSpPr>
        <p:spPr>
          <a:xfrm>
            <a:off x="3124200" y="6416675"/>
            <a:ext cx="2895600" cy="365125"/>
          </a:xfrm>
          <a:prstGeom prst="rect">
            <a:avLst/>
          </a:prstGeom>
        </p:spPr>
        <p:txBody>
          <a:bodyPr vert="horz" anchor="b"/>
          <a:lstStyle>
            <a:lvl1pPr algn="ctr" eaLnBrk="1" fontAlgn="auto" latinLnBrk="0" hangingPunct="1">
              <a:spcBef>
                <a:spcPts val="0"/>
              </a:spcBef>
              <a:spcAft>
                <a:spcPts val="0"/>
              </a:spcAft>
              <a:defRPr kumimoji="0" sz="1200">
                <a:solidFill>
                  <a:schemeClr val="tx1">
                    <a:shade val="50000"/>
                  </a:schemeClr>
                </a:solidFill>
                <a:latin typeface="+mn-lt"/>
              </a:defRPr>
            </a:lvl1pPr>
          </a:lstStyle>
          <a:p>
            <a:endParaRPr lang="ru-RU"/>
          </a:p>
        </p:txBody>
      </p:sp>
      <p:sp>
        <p:nvSpPr>
          <p:cNvPr id="23" name="Номер слайда 22"/>
          <p:cNvSpPr>
            <a:spLocks noGrp="1"/>
          </p:cNvSpPr>
          <p:nvPr>
            <p:ph type="sldNum" sz="quarter" idx="4"/>
          </p:nvPr>
        </p:nvSpPr>
        <p:spPr>
          <a:xfrm>
            <a:off x="7924800" y="6416675"/>
            <a:ext cx="762000" cy="365125"/>
          </a:xfrm>
          <a:prstGeom prst="rect">
            <a:avLst/>
          </a:prstGeom>
        </p:spPr>
        <p:txBody>
          <a:bodyPr vert="horz" lIns="0" rIns="0" anchor="b"/>
          <a:lstStyle>
            <a:lvl1pPr algn="r" eaLnBrk="1" fontAlgn="auto" latinLnBrk="0" hangingPunct="1">
              <a:spcBef>
                <a:spcPts val="0"/>
              </a:spcBef>
              <a:spcAft>
                <a:spcPts val="0"/>
              </a:spcAft>
              <a:defRPr kumimoji="0" sz="1200" smtClean="0">
                <a:solidFill>
                  <a:schemeClr val="tx1">
                    <a:shade val="50000"/>
                  </a:schemeClr>
                </a:solidFill>
                <a:latin typeface="+mn-lt"/>
              </a:defRPr>
            </a:lvl1pPr>
          </a:lstStyle>
          <a:p>
            <a:fld id="{A8C86B30-FB2D-47AB-B314-FD28A9023FD4}" type="slidenum">
              <a:rPr lang="ru-RU" smtClean="0"/>
              <a:pPr/>
              <a:t>‹#›</a:t>
            </a:fld>
            <a:endParaRPr lang="ru-RU"/>
          </a:p>
        </p:txBody>
      </p:sp>
    </p:spTree>
  </p:cSld>
  <p:clrMap bg1="dk1" tx1="lt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ransition spd="slow" advClick="0" advTm="13000">
    <p:comb/>
  </p:transition>
  <p:txStyles>
    <p:titleStyle>
      <a:lvl1pPr algn="ctr" rtl="0" eaLnBrk="1" fontAlgn="base" hangingPunct="1">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1" fontAlgn="base" hangingPunct="1">
        <a:spcBef>
          <a:spcPct val="0"/>
        </a:spcBef>
        <a:spcAft>
          <a:spcPct val="0"/>
        </a:spcAft>
        <a:defRPr sz="4100" b="1">
          <a:solidFill>
            <a:schemeClr val="tx1"/>
          </a:solidFill>
          <a:latin typeface="Arial" charset="0"/>
        </a:defRPr>
      </a:lvl2pPr>
      <a:lvl3pPr algn="ctr" rtl="0" eaLnBrk="1" fontAlgn="base" hangingPunct="1">
        <a:spcBef>
          <a:spcPct val="0"/>
        </a:spcBef>
        <a:spcAft>
          <a:spcPct val="0"/>
        </a:spcAft>
        <a:defRPr sz="4100" b="1">
          <a:solidFill>
            <a:schemeClr val="tx1"/>
          </a:solidFill>
          <a:latin typeface="Arial" charset="0"/>
        </a:defRPr>
      </a:lvl3pPr>
      <a:lvl4pPr algn="ctr" rtl="0" eaLnBrk="1" fontAlgn="base" hangingPunct="1">
        <a:spcBef>
          <a:spcPct val="0"/>
        </a:spcBef>
        <a:spcAft>
          <a:spcPct val="0"/>
        </a:spcAft>
        <a:defRPr sz="4100" b="1">
          <a:solidFill>
            <a:schemeClr val="tx1"/>
          </a:solidFill>
          <a:latin typeface="Arial" charset="0"/>
        </a:defRPr>
      </a:lvl4pPr>
      <a:lvl5pPr algn="ctr" rtl="0" eaLnBrk="1" fontAlgn="base" hangingPunct="1">
        <a:spcBef>
          <a:spcPct val="0"/>
        </a:spcBef>
        <a:spcAft>
          <a:spcPct val="0"/>
        </a:spcAft>
        <a:defRPr sz="4100" b="1">
          <a:solidFill>
            <a:schemeClr val="tx1"/>
          </a:solidFill>
          <a:latin typeface="Arial" charset="0"/>
        </a:defRPr>
      </a:lvl5pPr>
      <a:lvl6pPr marL="457200" algn="ctr" rtl="0" eaLnBrk="1" fontAlgn="base" hangingPunct="1">
        <a:spcBef>
          <a:spcPct val="0"/>
        </a:spcBef>
        <a:spcAft>
          <a:spcPct val="0"/>
        </a:spcAft>
        <a:defRPr sz="4100" b="1">
          <a:solidFill>
            <a:schemeClr val="tx1"/>
          </a:solidFill>
          <a:latin typeface="Arial" charset="0"/>
        </a:defRPr>
      </a:lvl6pPr>
      <a:lvl7pPr marL="914400" algn="ctr" rtl="0" eaLnBrk="1" fontAlgn="base" hangingPunct="1">
        <a:spcBef>
          <a:spcPct val="0"/>
        </a:spcBef>
        <a:spcAft>
          <a:spcPct val="0"/>
        </a:spcAft>
        <a:defRPr sz="4100" b="1">
          <a:solidFill>
            <a:schemeClr val="tx1"/>
          </a:solidFill>
          <a:latin typeface="Arial" charset="0"/>
        </a:defRPr>
      </a:lvl7pPr>
      <a:lvl8pPr marL="1371600" algn="ctr" rtl="0" eaLnBrk="1" fontAlgn="base" hangingPunct="1">
        <a:spcBef>
          <a:spcPct val="0"/>
        </a:spcBef>
        <a:spcAft>
          <a:spcPct val="0"/>
        </a:spcAft>
        <a:defRPr sz="4100" b="1">
          <a:solidFill>
            <a:schemeClr val="tx1"/>
          </a:solidFill>
          <a:latin typeface="Arial" charset="0"/>
        </a:defRPr>
      </a:lvl8pPr>
      <a:lvl9pPr marL="1828800" algn="ctr" rtl="0" eaLnBrk="1" fontAlgn="base" hangingPunct="1">
        <a:spcBef>
          <a:spcPct val="0"/>
        </a:spcBef>
        <a:spcAft>
          <a:spcPct val="0"/>
        </a:spcAft>
        <a:defRPr sz="4100" b="1">
          <a:solidFill>
            <a:schemeClr val="tx1"/>
          </a:solidFill>
          <a:latin typeface="Arial" charset="0"/>
        </a:defRPr>
      </a:lvl9pPr>
    </p:titleStyle>
    <p:bodyStyle>
      <a:lvl1pPr marL="547688" indent="-411163" algn="l" rtl="0" eaLnBrk="1" fontAlgn="base" hangingPunct="1">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1" fontAlgn="base" hangingPunct="1">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1" fontAlgn="base" hangingPunct="1">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1" fontAlgn="base" hangingPunct="1">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1" fontAlgn="base" hangingPunct="1">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3800475" y="1789113"/>
            <a:ext cx="5340350" cy="5056187"/>
            <a:chOff x="2394" y="1127"/>
            <a:chExt cx="3364" cy="3185"/>
          </a:xfrm>
        </p:grpSpPr>
        <p:sp>
          <p:nvSpPr>
            <p:cNvPr id="8195"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endParaRPr lang="ru-RU"/>
            </a:p>
          </p:txBody>
        </p:sp>
        <p:sp>
          <p:nvSpPr>
            <p:cNvPr id="8196"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endParaRPr lang="ru-RU"/>
            </a:p>
          </p:txBody>
        </p:sp>
        <p:sp>
          <p:nvSpPr>
            <p:cNvPr id="8197"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endParaRPr lang="ru-RU"/>
            </a:p>
          </p:txBody>
        </p:sp>
        <p:sp>
          <p:nvSpPr>
            <p:cNvPr id="8198"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ru-RU"/>
            </a:p>
          </p:txBody>
        </p:sp>
        <p:sp>
          <p:nvSpPr>
            <p:cNvPr id="8199"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endParaRPr lang="ru-RU"/>
            </a:p>
          </p:txBody>
        </p:sp>
        <p:sp>
          <p:nvSpPr>
            <p:cNvPr id="8200"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endParaRPr lang="ru-RU"/>
            </a:p>
          </p:txBody>
        </p:sp>
        <p:sp>
          <p:nvSpPr>
            <p:cNvPr id="8201"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endParaRPr lang="ru-RU"/>
            </a:p>
          </p:txBody>
        </p:sp>
        <p:sp>
          <p:nvSpPr>
            <p:cNvPr id="8202"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endParaRPr lang="ru-RU"/>
            </a:p>
          </p:txBody>
        </p:sp>
        <p:sp>
          <p:nvSpPr>
            <p:cNvPr id="8203"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endParaRPr lang="ru-RU"/>
            </a:p>
          </p:txBody>
        </p:sp>
        <p:sp>
          <p:nvSpPr>
            <p:cNvPr id="8204"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ru-RU"/>
            </a:p>
          </p:txBody>
        </p:sp>
        <p:sp>
          <p:nvSpPr>
            <p:cNvPr id="8205"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ru-RU"/>
            </a:p>
          </p:txBody>
        </p:sp>
        <p:sp>
          <p:nvSpPr>
            <p:cNvPr id="8206"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endParaRPr lang="ru-RU"/>
            </a:p>
          </p:txBody>
        </p:sp>
        <p:sp>
          <p:nvSpPr>
            <p:cNvPr id="8207"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endParaRPr lang="ru-RU"/>
            </a:p>
          </p:txBody>
        </p:sp>
        <p:sp>
          <p:nvSpPr>
            <p:cNvPr id="8208"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ru-RU"/>
            </a:p>
          </p:txBody>
        </p:sp>
        <p:sp>
          <p:nvSpPr>
            <p:cNvPr id="8209"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ru-RU"/>
            </a:p>
          </p:txBody>
        </p:sp>
        <p:sp>
          <p:nvSpPr>
            <p:cNvPr id="8210"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ru-RU"/>
            </a:p>
          </p:txBody>
        </p:sp>
        <p:sp>
          <p:nvSpPr>
            <p:cNvPr id="8211"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ru-RU"/>
            </a:p>
          </p:txBody>
        </p:sp>
        <p:sp>
          <p:nvSpPr>
            <p:cNvPr id="8212"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ru-RU"/>
            </a:p>
          </p:txBody>
        </p:sp>
        <p:sp>
          <p:nvSpPr>
            <p:cNvPr id="8213"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ru-RU"/>
            </a:p>
          </p:txBody>
        </p:sp>
        <p:sp>
          <p:nvSpPr>
            <p:cNvPr id="8214"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ru-RU"/>
            </a:p>
          </p:txBody>
        </p:sp>
        <p:sp>
          <p:nvSpPr>
            <p:cNvPr id="8215"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endParaRPr lang="ru-RU"/>
            </a:p>
          </p:txBody>
        </p:sp>
        <p:sp>
          <p:nvSpPr>
            <p:cNvPr id="8216"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ru-RU"/>
            </a:p>
          </p:txBody>
        </p:sp>
        <p:sp>
          <p:nvSpPr>
            <p:cNvPr id="8217"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ru-RU"/>
            </a:p>
          </p:txBody>
        </p:sp>
        <p:sp>
          <p:nvSpPr>
            <p:cNvPr id="8218"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ru-RU"/>
            </a:p>
          </p:txBody>
        </p:sp>
        <p:sp>
          <p:nvSpPr>
            <p:cNvPr id="8219"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endParaRPr lang="ru-RU"/>
            </a:p>
          </p:txBody>
        </p:sp>
        <p:sp>
          <p:nvSpPr>
            <p:cNvPr id="8220"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endParaRPr lang="ru-RU"/>
            </a:p>
          </p:txBody>
        </p:sp>
        <p:sp>
          <p:nvSpPr>
            <p:cNvPr id="8221"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endParaRPr lang="ru-RU"/>
            </a:p>
          </p:txBody>
        </p:sp>
        <p:sp>
          <p:nvSpPr>
            <p:cNvPr id="8222"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ru-RU"/>
            </a:p>
          </p:txBody>
        </p:sp>
        <p:sp>
          <p:nvSpPr>
            <p:cNvPr id="8223"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endParaRPr lang="ru-RU"/>
            </a:p>
          </p:txBody>
        </p:sp>
        <p:sp>
          <p:nvSpPr>
            <p:cNvPr id="8224"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endParaRPr lang="ru-RU"/>
            </a:p>
          </p:txBody>
        </p:sp>
        <p:sp>
          <p:nvSpPr>
            <p:cNvPr id="8225"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endParaRPr lang="ru-RU"/>
            </a:p>
          </p:txBody>
        </p:sp>
        <p:sp>
          <p:nvSpPr>
            <p:cNvPr id="8226"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endParaRPr lang="ru-RU"/>
            </a:p>
          </p:txBody>
        </p:sp>
        <p:sp>
          <p:nvSpPr>
            <p:cNvPr id="8227"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endParaRPr lang="ru-RU"/>
            </a:p>
          </p:txBody>
        </p:sp>
        <p:sp>
          <p:nvSpPr>
            <p:cNvPr id="8228"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endParaRPr lang="ru-RU"/>
            </a:p>
          </p:txBody>
        </p:sp>
      </p:grpSp>
      <p:sp>
        <p:nvSpPr>
          <p:cNvPr id="8229"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8230"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8231"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fld id="{CA434DC2-2D59-4EBC-9C71-73639EB3FA0F}" type="datetimeFigureOut">
              <a:rPr lang="ru-RU" smtClean="0"/>
              <a:pPr/>
              <a:t>19.04.2015</a:t>
            </a:fld>
            <a:endParaRPr lang="ru-RU" dirty="0"/>
          </a:p>
        </p:txBody>
      </p:sp>
      <p:sp>
        <p:nvSpPr>
          <p:cNvPr id="8232"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vl1pPr>
          </a:lstStyle>
          <a:p>
            <a:endParaRPr lang="ru-RU" dirty="0"/>
          </a:p>
        </p:txBody>
      </p:sp>
      <p:sp>
        <p:nvSpPr>
          <p:cNvPr id="8233"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916D3F3-B07B-4DA7-84B4-672F20318F99}" type="slidenum">
              <a:rPr lang="ru-RU" smtClean="0"/>
              <a:pPr/>
              <a:t>‹#›</a:t>
            </a:fld>
            <a:endParaRPr lang="ru-RU" dirty="0"/>
          </a:p>
        </p:txBody>
      </p:sp>
    </p:spTree>
  </p:cSld>
  <p:clrMap bg1="dk2" tx1="lt1" bg2="dk1"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ransition spd="slow" advClick="0" advTm="13000">
    <p:comb/>
  </p:transition>
  <p:timing>
    <p:tnLst>
      <p:par>
        <p:cTn id="1" dur="indefinite" restart="never" nodeType="tmRoot"/>
      </p:par>
    </p:tnLst>
  </p:timing>
  <p:txStyles>
    <p:title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1" fontAlgn="base" hangingPunct="1">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slide" Target="slide3.xml"/><Relationship Id="rId7" Type="http://schemas.openxmlformats.org/officeDocument/2006/relationships/image" Target="../media/image38.jpeg"/><Relationship Id="rId2" Type="http://schemas.openxmlformats.org/officeDocument/2006/relationships/slide" Target="slide15.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slide" Target="slide3.xml"/><Relationship Id="rId7" Type="http://schemas.openxmlformats.org/officeDocument/2006/relationships/image" Target="../media/image44.jpeg"/><Relationship Id="rId2" Type="http://schemas.openxmlformats.org/officeDocument/2006/relationships/slide" Target="slide15.xml"/><Relationship Id="rId1" Type="http://schemas.openxmlformats.org/officeDocument/2006/relationships/slideLayout" Target="../slideLayouts/slideLayout70.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15.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jpeg"/><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3.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slide" Target="slide15.xml"/><Relationship Id="rId3" Type="http://schemas.openxmlformats.org/officeDocument/2006/relationships/slide" Target="slide6.xml"/><Relationship Id="rId7" Type="http://schemas.openxmlformats.org/officeDocument/2006/relationships/slide" Target="slide18.xml"/><Relationship Id="rId12" Type="http://schemas.openxmlformats.org/officeDocument/2006/relationships/slide" Target="slide4.xml"/><Relationship Id="rId2" Type="http://schemas.openxmlformats.org/officeDocument/2006/relationships/slide" Target="slide5.xml"/><Relationship Id="rId1" Type="http://schemas.openxmlformats.org/officeDocument/2006/relationships/slideLayout" Target="../slideLayouts/slideLayout12.xml"/><Relationship Id="rId6" Type="http://schemas.openxmlformats.org/officeDocument/2006/relationships/slide" Target="slide9.xml"/><Relationship Id="rId11" Type="http://schemas.openxmlformats.org/officeDocument/2006/relationships/image" Target="../media/image21.gif"/><Relationship Id="rId5" Type="http://schemas.openxmlformats.org/officeDocument/2006/relationships/slide" Target="slide8.xml"/><Relationship Id="rId10" Type="http://schemas.openxmlformats.org/officeDocument/2006/relationships/slide" Target="slide19.xml"/><Relationship Id="rId4" Type="http://schemas.openxmlformats.org/officeDocument/2006/relationships/slide" Target="slide7.xml"/><Relationship Id="rId9" Type="http://schemas.openxmlformats.org/officeDocument/2006/relationships/slide" Target="slide17.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slide" Target="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 Target="slide4.xml"/><Relationship Id="rId1" Type="http://schemas.openxmlformats.org/officeDocument/2006/relationships/slideLayout" Target="../slideLayouts/slideLayout14.xml"/><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25.xml"/><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37.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71538" y="785794"/>
            <a:ext cx="7972450" cy="2163781"/>
          </a:xfrm>
        </p:spPr>
        <p:txBody>
          <a:bodyPr/>
          <a:lstStyle/>
          <a:p>
            <a:r>
              <a:rPr lang="ru-RU" sz="2000" b="1" dirty="0" smtClean="0"/>
              <a:t>I Межмуниципальный интернет-конкурс творческих работ  </a:t>
            </a:r>
            <a:br>
              <a:rPr lang="ru-RU" sz="2000" b="1" dirty="0" smtClean="0"/>
            </a:br>
            <a:r>
              <a:rPr lang="ru-RU" sz="2000" b="1" dirty="0" smtClean="0"/>
              <a:t>«Победа народа в сердцах поколений»</a:t>
            </a:r>
            <a:br>
              <a:rPr lang="ru-RU" sz="2000" b="1" dirty="0" smtClean="0"/>
            </a:br>
            <a:r>
              <a:rPr lang="ru-RU" sz="1800" b="1" dirty="0" smtClean="0"/>
              <a:t>Секция Презентация- Герои </a:t>
            </a:r>
            <a:br>
              <a:rPr lang="ru-RU" sz="1800" b="1" dirty="0" smtClean="0"/>
            </a:br>
            <a:r>
              <a:rPr lang="ru-RU" sz="1800" b="1" dirty="0" smtClean="0"/>
              <a:t>Великой  Отечественной  войны»</a:t>
            </a:r>
            <a:r>
              <a:rPr lang="ru-RU" sz="2000" b="1" dirty="0" smtClean="0"/>
              <a:t/>
            </a:r>
            <a:br>
              <a:rPr lang="ru-RU" sz="2000" b="1" dirty="0" smtClean="0"/>
            </a:br>
            <a:r>
              <a:rPr lang="ru-RU" sz="3200" dirty="0" smtClean="0">
                <a:solidFill>
                  <a:srgbClr val="FF0000"/>
                </a:solidFill>
              </a:rPr>
              <a:t>«Этих дней не смолкнет слава»</a:t>
            </a:r>
            <a:endParaRPr lang="ru-RU" sz="3200" dirty="0"/>
          </a:p>
        </p:txBody>
      </p:sp>
      <p:sp>
        <p:nvSpPr>
          <p:cNvPr id="3" name="Подзаголовок 2"/>
          <p:cNvSpPr>
            <a:spLocks noGrp="1"/>
          </p:cNvSpPr>
          <p:nvPr>
            <p:ph type="subTitle" idx="1"/>
          </p:nvPr>
        </p:nvSpPr>
        <p:spPr/>
        <p:txBody>
          <a:bodyPr/>
          <a:lstStyle/>
          <a:p>
            <a:pPr algn="r"/>
            <a:r>
              <a:rPr lang="ru-RU" sz="1600" dirty="0" smtClean="0"/>
              <a:t>Выполнила: ученица  </a:t>
            </a:r>
            <a:r>
              <a:rPr lang="ru-RU" sz="1600" dirty="0" smtClean="0"/>
              <a:t>9</a:t>
            </a:r>
            <a:r>
              <a:rPr lang="ru-RU" sz="1600" dirty="0" smtClean="0"/>
              <a:t> </a:t>
            </a:r>
            <a:r>
              <a:rPr lang="ru-RU" sz="1600" dirty="0" smtClean="0"/>
              <a:t>класса</a:t>
            </a:r>
          </a:p>
          <a:p>
            <a:pPr algn="r"/>
            <a:r>
              <a:rPr lang="ru-RU" sz="1600" dirty="0" err="1" smtClean="0"/>
              <a:t>Уразаева</a:t>
            </a:r>
            <a:r>
              <a:rPr lang="ru-RU" sz="1600" dirty="0" smtClean="0"/>
              <a:t> Альбина</a:t>
            </a:r>
            <a:r>
              <a:rPr lang="ru-RU" sz="1600" dirty="0" smtClean="0"/>
              <a:t> </a:t>
            </a:r>
            <a:endParaRPr lang="ru-RU" sz="1600" dirty="0" smtClean="0"/>
          </a:p>
          <a:p>
            <a:pPr algn="r"/>
            <a:r>
              <a:rPr lang="ru-RU" sz="1600" dirty="0" smtClean="0"/>
              <a:t>МОУ «СОШ п. Восточный</a:t>
            </a:r>
          </a:p>
          <a:p>
            <a:pPr algn="r"/>
            <a:r>
              <a:rPr lang="ru-RU" sz="1600" dirty="0" err="1" smtClean="0"/>
              <a:t>Дергачевского</a:t>
            </a:r>
            <a:r>
              <a:rPr lang="ru-RU" sz="1600" dirty="0" smtClean="0"/>
              <a:t> района</a:t>
            </a:r>
          </a:p>
          <a:p>
            <a:pPr algn="r"/>
            <a:r>
              <a:rPr lang="ru-RU" sz="1600" dirty="0" smtClean="0"/>
              <a:t>Саратовской области</a:t>
            </a:r>
          </a:p>
          <a:p>
            <a:pPr algn="r"/>
            <a:r>
              <a:rPr lang="ru-RU" sz="1600" dirty="0" smtClean="0"/>
              <a:t>Руководитель: учитель русского языка и литературы</a:t>
            </a:r>
          </a:p>
          <a:p>
            <a:pPr algn="r"/>
            <a:r>
              <a:rPr lang="ru-RU" sz="1600" dirty="0" err="1" smtClean="0"/>
              <a:t>Айтмухамбетова</a:t>
            </a:r>
            <a:r>
              <a:rPr lang="ru-RU" sz="1600" dirty="0" smtClean="0"/>
              <a:t> Р.Р.</a:t>
            </a:r>
            <a:endParaRPr lang="ru-RU" sz="1600" dirty="0"/>
          </a:p>
        </p:txBody>
      </p:sp>
    </p:spTree>
  </p:cSld>
  <p:clrMapOvr>
    <a:masterClrMapping/>
  </p:clrMapOvr>
  <p:transition spd="slow" advClick="0" advTm="13000">
    <p:comb/>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pPr>
              <a:buNone/>
            </a:pPr>
            <a:endParaRPr lang="ru-RU" dirty="0"/>
          </a:p>
        </p:txBody>
      </p:sp>
      <p:sp>
        <p:nvSpPr>
          <p:cNvPr id="5" name="AutoShape 8">
            <a:hlinkClick r:id="" action="ppaction://noaction"/>
          </p:cNvPr>
          <p:cNvSpPr>
            <a:spLocks noChangeArrowheads="1"/>
          </p:cNvSpPr>
          <p:nvPr/>
        </p:nvSpPr>
        <p:spPr bwMode="auto">
          <a:xfrm>
            <a:off x="214282" y="2000240"/>
            <a:ext cx="936625" cy="936625"/>
          </a:xfrm>
          <a:prstGeom prst="cube">
            <a:avLst>
              <a:gd name="adj" fmla="val 25000"/>
            </a:avLst>
          </a:prstGeom>
          <a:gradFill rotWithShape="1">
            <a:gsLst>
              <a:gs pos="0">
                <a:srgbClr val="FF9933"/>
              </a:gs>
              <a:gs pos="100000">
                <a:srgbClr val="FF3300"/>
              </a:gs>
            </a:gsLst>
            <a:lin ang="2700000" scaled="1"/>
          </a:gradFill>
          <a:ln w="9525">
            <a:solidFill>
              <a:schemeClr val="tx1"/>
            </a:solidFill>
            <a:miter lim="800000"/>
            <a:headEnd/>
            <a:tailEnd/>
          </a:ln>
          <a:effectLst/>
        </p:spPr>
        <p:txBody>
          <a:bodyPr wrap="none" anchor="ctr"/>
          <a:lstStyle/>
          <a:p>
            <a:pPr algn="ctr"/>
            <a:r>
              <a:rPr lang="ru-RU" sz="4400" b="1" dirty="0">
                <a:solidFill>
                  <a:srgbClr val="FFFF00"/>
                </a:solidFill>
                <a:latin typeface="Comic Sans MS" pitchFamily="66" charset="0"/>
              </a:rPr>
              <a:t>1</a:t>
            </a:r>
          </a:p>
        </p:txBody>
      </p:sp>
      <p:grpSp>
        <p:nvGrpSpPr>
          <p:cNvPr id="6" name="Group 14"/>
          <p:cNvGrpSpPr>
            <a:grpSpLocks/>
          </p:cNvGrpSpPr>
          <p:nvPr/>
        </p:nvGrpSpPr>
        <p:grpSpPr bwMode="auto">
          <a:xfrm>
            <a:off x="8670899" y="6403994"/>
            <a:ext cx="473101" cy="454006"/>
            <a:chOff x="4967" y="3702"/>
            <a:chExt cx="635" cy="499"/>
          </a:xfrm>
        </p:grpSpPr>
        <p:sp>
          <p:nvSpPr>
            <p:cNvPr id="7" name="AutoShape 11">
              <a:hlinkClick r:id="rId2" action="ppaction://hlinksldjump"/>
            </p:cNvPr>
            <p:cNvSpPr>
              <a:spLocks noChangeArrowheads="1"/>
            </p:cNvSpPr>
            <p:nvPr/>
          </p:nvSpPr>
          <p:spPr bwMode="auto">
            <a:xfrm>
              <a:off x="4967" y="3702"/>
              <a:ext cx="635" cy="499"/>
            </a:xfrm>
            <a:prstGeom prst="cube">
              <a:avLst>
                <a:gd name="adj" fmla="val 25000"/>
              </a:avLst>
            </a:prstGeom>
            <a:gradFill rotWithShape="1">
              <a:gsLst>
                <a:gs pos="0">
                  <a:srgbClr val="FF3399"/>
                </a:gs>
                <a:gs pos="25000">
                  <a:srgbClr val="FF6633"/>
                </a:gs>
                <a:gs pos="50000">
                  <a:srgbClr val="FFFF00"/>
                </a:gs>
                <a:gs pos="75000">
                  <a:srgbClr val="01A78F"/>
                </a:gs>
                <a:gs pos="100000">
                  <a:srgbClr val="3366FF"/>
                </a:gs>
              </a:gsLst>
              <a:lin ang="5400000" scaled="1"/>
            </a:gradFill>
            <a:ln w="9525">
              <a:solidFill>
                <a:schemeClr val="tx1"/>
              </a:solidFill>
              <a:miter lim="800000"/>
              <a:headEnd/>
              <a:tailEnd/>
            </a:ln>
            <a:effectLst/>
          </p:spPr>
          <p:txBody>
            <a:bodyPr wrap="none" anchor="ctr"/>
            <a:lstStyle/>
            <a:p>
              <a:endParaRPr lang="ru-RU"/>
            </a:p>
          </p:txBody>
        </p:sp>
        <p:sp>
          <p:nvSpPr>
            <p:cNvPr id="8" name="AutoShape 12">
              <a:hlinkClick r:id="rId2" action="ppaction://hlinksldjump"/>
            </p:cNvPr>
            <p:cNvSpPr>
              <a:spLocks noChangeArrowheads="1"/>
            </p:cNvSpPr>
            <p:nvPr/>
          </p:nvSpPr>
          <p:spPr bwMode="auto">
            <a:xfrm>
              <a:off x="5103" y="3929"/>
              <a:ext cx="272" cy="227"/>
            </a:xfrm>
            <a:prstGeom prst="leftArrow">
              <a:avLst>
                <a:gd name="adj1" fmla="val 50000"/>
                <a:gd name="adj2" fmla="val 29956"/>
              </a:avLst>
            </a:prstGeom>
            <a:solidFill>
              <a:srgbClr val="FF0000"/>
            </a:solidFill>
            <a:ln w="9525">
              <a:solidFill>
                <a:schemeClr val="tx1"/>
              </a:solidFill>
              <a:miter lim="800000"/>
              <a:headEnd/>
              <a:tailEnd/>
            </a:ln>
            <a:effectLst/>
          </p:spPr>
          <p:txBody>
            <a:bodyPr wrap="none" anchor="ctr"/>
            <a:lstStyle/>
            <a:p>
              <a:endParaRPr lang="ru-RU"/>
            </a:p>
          </p:txBody>
        </p:sp>
      </p:grpSp>
      <p:pic>
        <p:nvPicPr>
          <p:cNvPr id="9" name="Содержимое 8" descr="03.jpg"/>
          <p:cNvPicPr>
            <a:picLocks noChangeAspect="1"/>
          </p:cNvPicPr>
          <p:nvPr/>
        </p:nvPicPr>
        <p:blipFill>
          <a:blip r:embed="rId3"/>
          <a:stretch>
            <a:fillRect/>
          </a:stretch>
        </p:blipFill>
        <p:spPr bwMode="auto">
          <a:xfrm>
            <a:off x="0" y="0"/>
            <a:ext cx="9144000" cy="6858000"/>
          </a:xfrm>
          <a:prstGeom prst="rect">
            <a:avLst/>
          </a:prstGeom>
          <a:noFill/>
          <a:ln w="9525">
            <a:noFill/>
            <a:miter lim="800000"/>
            <a:headEnd/>
            <a:tailEnd/>
          </a:ln>
          <a:effectLst/>
        </p:spPr>
      </p:pic>
      <p:sp>
        <p:nvSpPr>
          <p:cNvPr id="10" name="Заголовок 1"/>
          <p:cNvSpPr txBox="1">
            <a:spLocks/>
          </p:cNvSpPr>
          <p:nvPr/>
        </p:nvSpPr>
        <p:spPr bwMode="auto">
          <a:xfrm>
            <a:off x="1214414" y="3786190"/>
            <a:ext cx="7564437" cy="35719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4400" b="1" i="1" u="none" strike="noStrike" kern="0" cap="all" spc="0" normalizeH="0" baseline="0" noProof="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uLnTx/>
                <a:uFillTx/>
                <a:latin typeface="+mj-lt"/>
                <a:ea typeface="+mj-ea"/>
                <a:cs typeface="+mj-cs"/>
              </a:rPr>
              <a:t>    Вклад жителей </a:t>
            </a:r>
            <a:r>
              <a:rPr kumimoji="0" lang="ru-RU" sz="4400" b="1" i="1" u="none" strike="noStrike" kern="0" cap="all" spc="0" normalizeH="0" baseline="0" noProof="0" dirty="0" err="1"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uLnTx/>
                <a:uFillTx/>
                <a:latin typeface="+mj-lt"/>
                <a:ea typeface="+mj-ea"/>
                <a:cs typeface="+mj-cs"/>
              </a:rPr>
              <a:t>Дергачевского</a:t>
            </a:r>
            <a:r>
              <a:rPr kumimoji="0" lang="ru-RU" sz="4400" b="1" i="1" u="none" strike="noStrike" kern="0" cap="all" spc="0" normalizeH="0" baseline="0" noProof="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uLnTx/>
                <a:uFillTx/>
                <a:latin typeface="+mj-lt"/>
                <a:ea typeface="+mj-ea"/>
                <a:cs typeface="+mj-cs"/>
              </a:rPr>
              <a:t> района в Великую победу.</a:t>
            </a:r>
            <a:endParaRPr kumimoji="0" lang="ru-RU" sz="4400" b="1" i="1" u="none" strike="noStrike" kern="0" cap="all" spc="0" normalizeH="0" baseline="0" noProof="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uLnTx/>
              <a:uFillTx/>
              <a:latin typeface="+mj-lt"/>
              <a:ea typeface="+mj-ea"/>
              <a:cs typeface="+mj-cs"/>
            </a:endParaRPr>
          </a:p>
        </p:txBody>
      </p:sp>
      <p:sp>
        <p:nvSpPr>
          <p:cNvPr id="11" name="AutoShape 8">
            <a:hlinkClick r:id="" action="ppaction://noaction"/>
          </p:cNvPr>
          <p:cNvSpPr>
            <a:spLocks noChangeArrowheads="1"/>
          </p:cNvSpPr>
          <p:nvPr/>
        </p:nvSpPr>
        <p:spPr bwMode="auto">
          <a:xfrm>
            <a:off x="0" y="0"/>
            <a:ext cx="936625" cy="936625"/>
          </a:xfrm>
          <a:prstGeom prst="cube">
            <a:avLst>
              <a:gd name="adj" fmla="val 25000"/>
            </a:avLst>
          </a:prstGeom>
          <a:gradFill rotWithShape="1">
            <a:gsLst>
              <a:gs pos="0">
                <a:srgbClr val="FF9933"/>
              </a:gs>
              <a:gs pos="100000">
                <a:srgbClr val="FF3300"/>
              </a:gs>
            </a:gsLst>
            <a:lin ang="2700000" scaled="1"/>
          </a:gradFill>
          <a:ln w="9525">
            <a:solidFill>
              <a:schemeClr val="tx1"/>
            </a:solidFill>
            <a:miter lim="800000"/>
            <a:headEnd/>
            <a:tailEnd/>
          </a:ln>
          <a:effectLst/>
        </p:spPr>
        <p:txBody>
          <a:bodyPr wrap="none" anchor="ctr"/>
          <a:lstStyle/>
          <a:p>
            <a:pPr algn="ctr"/>
            <a:r>
              <a:rPr lang="ru-RU" sz="4400" b="1" dirty="0" smtClean="0">
                <a:solidFill>
                  <a:srgbClr val="FFFF00"/>
                </a:solidFill>
                <a:latin typeface="Comic Sans MS" pitchFamily="66" charset="0"/>
              </a:rPr>
              <a:t>1</a:t>
            </a:r>
            <a:endParaRPr lang="ru-RU" sz="4400" b="1" dirty="0">
              <a:solidFill>
                <a:srgbClr val="FFFF00"/>
              </a:solidFill>
              <a:latin typeface="Comic Sans MS" pitchFamily="66" charset="0"/>
            </a:endParaRPr>
          </a:p>
        </p:txBody>
      </p:sp>
    </p:spTree>
  </p:cSld>
  <p:clrMapOvr>
    <a:masterClrMapping/>
  </p:clrMapOvr>
  <p:transition spd="slow" advClick="0" advTm="13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plus(in)">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mph" presetSubtype="0" fill="hold" nodeType="click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10">
                                            <p:txEl>
                                              <p:pRg st="0" end="0"/>
                                            </p:txEl>
                                          </p:spTgt>
                                        </p:tgtEl>
                                        <p:attrNameLst>
                                          <p:attrName>ppt_x</p:attrName>
                                          <p:attrName>ppt_y</p:attrName>
                                        </p:attrNameLst>
                                      </p:cBhvr>
                                    </p:animMotion>
                                    <p:animRot by="1500000">
                                      <p:cBhvr>
                                        <p:cTn id="12" dur="125" fill="hold">
                                          <p:stCondLst>
                                            <p:cond delay="0"/>
                                          </p:stCondLst>
                                        </p:cTn>
                                        <p:tgtEl>
                                          <p:spTgt spid="10">
                                            <p:txEl>
                                              <p:pRg st="0" end="0"/>
                                            </p:txEl>
                                          </p:spTgt>
                                        </p:tgtEl>
                                        <p:attrNameLst>
                                          <p:attrName>r</p:attrName>
                                        </p:attrNameLst>
                                      </p:cBhvr>
                                    </p:animRot>
                                    <p:animRot by="-1500000">
                                      <p:cBhvr>
                                        <p:cTn id="13" dur="125" fill="hold">
                                          <p:stCondLst>
                                            <p:cond delay="125"/>
                                          </p:stCondLst>
                                        </p:cTn>
                                        <p:tgtEl>
                                          <p:spTgt spid="10">
                                            <p:txEl>
                                              <p:pRg st="0" end="0"/>
                                            </p:txEl>
                                          </p:spTgt>
                                        </p:tgtEl>
                                        <p:attrNameLst>
                                          <p:attrName>r</p:attrName>
                                        </p:attrNameLst>
                                      </p:cBhvr>
                                    </p:animRot>
                                    <p:animRot by="-1500000">
                                      <p:cBhvr>
                                        <p:cTn id="14" dur="125" fill="hold">
                                          <p:stCondLst>
                                            <p:cond delay="250"/>
                                          </p:stCondLst>
                                        </p:cTn>
                                        <p:tgtEl>
                                          <p:spTgt spid="10">
                                            <p:txEl>
                                              <p:pRg st="0" end="0"/>
                                            </p:txEl>
                                          </p:spTgt>
                                        </p:tgtEl>
                                        <p:attrNameLst>
                                          <p:attrName>r</p:attrName>
                                        </p:attrNameLst>
                                      </p:cBhvr>
                                    </p:animRot>
                                    <p:animRot by="1500000">
                                      <p:cBhvr>
                                        <p:cTn id="15" dur="125" fill="hold">
                                          <p:stCondLst>
                                            <p:cond delay="375"/>
                                          </p:stCondLst>
                                        </p:cTn>
                                        <p:tgtEl>
                                          <p:spTgt spid="10">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0" presetClass="emph" presetSubtype="0" fill="hold" nodeType="clickEffect">
                                  <p:stCondLst>
                                    <p:cond delay="0"/>
                                  </p:stCondLst>
                                  <p:iterate type="lt">
                                    <p:tmPct val="10000"/>
                                  </p:iterate>
                                  <p:childTnLst>
                                    <p:set>
                                      <p:cBhvr override="childStyle">
                                        <p:cTn id="20" dur="500" autoRev="1" fill="hold"/>
                                        <p:tgtEl>
                                          <p:spTgt spid="5">
                                            <p:txEl>
                                              <p:pRg st="0" end="0"/>
                                            </p:txEl>
                                          </p:spTgt>
                                        </p:tgtEl>
                                        <p:attrNameLst>
                                          <p:attrName>style.color</p:attrName>
                                        </p:attrNameLst>
                                      </p:cBhvr>
                                      <p:to>
                                        <p:clrVal>
                                          <a:schemeClr val="accent2"/>
                                        </p:clrVal>
                                      </p:to>
                                    </p:set>
                                    <p:set>
                                      <p:cBhvr>
                                        <p:cTn id="21" dur="500" autoRev="1" fill="hold"/>
                                        <p:tgtEl>
                                          <p:spTgt spid="5">
                                            <p:txEl>
                                              <p:pRg st="0" end="0"/>
                                            </p:txEl>
                                          </p:spTgt>
                                        </p:tgtEl>
                                        <p:attrNameLst>
                                          <p:attrName>fillcolor</p:attrName>
                                        </p:attrNameLst>
                                      </p:cBhvr>
                                      <p:to>
                                        <p:clrVal>
                                          <a:schemeClr val="accent2"/>
                                        </p:clrVal>
                                      </p:to>
                                    </p:set>
                                    <p:set>
                                      <p:cBhvr>
                                        <p:cTn id="22" dur="500" autoRev="1" fill="hold"/>
                                        <p:tgtEl>
                                          <p:spTgt spid="5">
                                            <p:txEl>
                                              <p:pRg st="0" end="0"/>
                                            </p:txEl>
                                          </p:spTgt>
                                        </p:tgtEl>
                                        <p:attrNameLst>
                                          <p:attrName>fill.type</p:attrName>
                                        </p:attrNameLst>
                                      </p:cBhvr>
                                      <p:to>
                                        <p:strVal val="solid"/>
                                      </p:to>
                                    </p:set>
                                  </p:child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11"/>
                    </p:tgtEl>
                  </p:cond>
                </p:stCondLst>
                <p:endSync evt="end" delay="0">
                  <p:rtn val="all"/>
                </p:endSync>
                <p:childTnLst>
                  <p:par>
                    <p:cTn id="24" fill="hold">
                      <p:stCondLst>
                        <p:cond delay="0"/>
                      </p:stCondLst>
                      <p:childTnLst>
                        <p:par>
                          <p:cTn id="25" fill="hold">
                            <p:stCondLst>
                              <p:cond delay="0"/>
                            </p:stCondLst>
                            <p:childTnLst>
                              <p:par>
                                <p:cTn id="26" presetID="20" presetClass="emph" presetSubtype="0" fill="hold" nodeType="clickEffect">
                                  <p:stCondLst>
                                    <p:cond delay="0"/>
                                  </p:stCondLst>
                                  <p:iterate type="lt">
                                    <p:tmPct val="10000"/>
                                  </p:iterate>
                                  <p:childTnLst>
                                    <p:set>
                                      <p:cBhvr override="childStyle">
                                        <p:cTn id="27" dur="500" autoRev="1" fill="hold"/>
                                        <p:tgtEl>
                                          <p:spTgt spid="11">
                                            <p:txEl>
                                              <p:pRg st="0" end="0"/>
                                            </p:txEl>
                                          </p:spTgt>
                                        </p:tgtEl>
                                        <p:attrNameLst>
                                          <p:attrName>style.color</p:attrName>
                                        </p:attrNameLst>
                                      </p:cBhvr>
                                      <p:to>
                                        <p:clrVal>
                                          <a:schemeClr val="accent2"/>
                                        </p:clrVal>
                                      </p:to>
                                    </p:set>
                                    <p:set>
                                      <p:cBhvr>
                                        <p:cTn id="28" dur="500" autoRev="1" fill="hold"/>
                                        <p:tgtEl>
                                          <p:spTgt spid="11">
                                            <p:txEl>
                                              <p:pRg st="0" end="0"/>
                                            </p:txEl>
                                          </p:spTgt>
                                        </p:tgtEl>
                                        <p:attrNameLst>
                                          <p:attrName>fillcolor</p:attrName>
                                        </p:attrNameLst>
                                      </p:cBhvr>
                                      <p:to>
                                        <p:clrVal>
                                          <a:schemeClr val="accent2"/>
                                        </p:clrVal>
                                      </p:to>
                                    </p:set>
                                    <p:set>
                                      <p:cBhvr>
                                        <p:cTn id="29" dur="500" autoRev="1" fill="hold"/>
                                        <p:tgtEl>
                                          <p:spTgt spid="11">
                                            <p:txEl>
                                              <p:pRg st="0" end="0"/>
                                            </p:txEl>
                                          </p:spTgt>
                                        </p:tgtEl>
                                        <p:attrNameLst>
                                          <p:attrName>fill.type</p:attrName>
                                        </p:attrNameLst>
                                      </p:cBhvr>
                                      <p:to>
                                        <p:strVal val="solid"/>
                                      </p:to>
                                    </p:set>
                                  </p:childTnLst>
                                </p:cTn>
                              </p:par>
                            </p:childTnLst>
                          </p:cTn>
                        </p:par>
                      </p:childTnLst>
                    </p:cTn>
                  </p:par>
                </p:childTnLst>
              </p:cTn>
              <p:nextCondLst>
                <p:cond evt="onClick" delay="0">
                  <p:tgtEl>
                    <p:spTgt spid="11"/>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14414" y="3786190"/>
            <a:ext cx="7564437" cy="3571900"/>
          </a:xfrm>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endParaRPr lang="ru-RU"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6" name="AutoShape 8">
            <a:hlinkClick r:id="" action="ppaction://noaction"/>
          </p:cNvPr>
          <p:cNvSpPr>
            <a:spLocks noChangeArrowheads="1"/>
          </p:cNvSpPr>
          <p:nvPr/>
        </p:nvSpPr>
        <p:spPr bwMode="auto">
          <a:xfrm>
            <a:off x="0" y="0"/>
            <a:ext cx="936625" cy="936625"/>
          </a:xfrm>
          <a:prstGeom prst="cube">
            <a:avLst>
              <a:gd name="adj" fmla="val 25000"/>
            </a:avLst>
          </a:prstGeom>
          <a:gradFill rotWithShape="1">
            <a:gsLst>
              <a:gs pos="0">
                <a:srgbClr val="FF9933"/>
              </a:gs>
              <a:gs pos="100000">
                <a:srgbClr val="FF3300"/>
              </a:gs>
            </a:gsLst>
            <a:lin ang="2700000" scaled="1"/>
          </a:gradFill>
          <a:ln w="9525">
            <a:solidFill>
              <a:schemeClr val="tx1"/>
            </a:solidFill>
            <a:miter lim="800000"/>
            <a:headEnd/>
            <a:tailEnd/>
          </a:ln>
          <a:effectLst/>
        </p:spPr>
        <p:txBody>
          <a:bodyPr wrap="none" anchor="ctr"/>
          <a:lstStyle/>
          <a:p>
            <a:pPr algn="ctr"/>
            <a:r>
              <a:rPr lang="ru-RU" sz="4400" b="1" dirty="0" smtClean="0">
                <a:solidFill>
                  <a:srgbClr val="FFFF00"/>
                </a:solidFill>
                <a:latin typeface="Comic Sans MS" pitchFamily="66" charset="0"/>
              </a:rPr>
              <a:t>2</a:t>
            </a:r>
            <a:endParaRPr lang="ru-RU" sz="4400" b="1" dirty="0">
              <a:solidFill>
                <a:srgbClr val="FFFF00"/>
              </a:solidFill>
              <a:latin typeface="Comic Sans MS" pitchFamily="66" charset="0"/>
            </a:endParaRPr>
          </a:p>
        </p:txBody>
      </p:sp>
      <p:grpSp>
        <p:nvGrpSpPr>
          <p:cNvPr id="7" name="Group 14"/>
          <p:cNvGrpSpPr>
            <a:grpSpLocks/>
          </p:cNvGrpSpPr>
          <p:nvPr/>
        </p:nvGrpSpPr>
        <p:grpSpPr bwMode="auto">
          <a:xfrm>
            <a:off x="8670899" y="6403994"/>
            <a:ext cx="473101" cy="454006"/>
            <a:chOff x="4967" y="3702"/>
            <a:chExt cx="635" cy="499"/>
          </a:xfrm>
        </p:grpSpPr>
        <p:sp>
          <p:nvSpPr>
            <p:cNvPr id="8" name="AutoShape 11">
              <a:hlinkClick r:id="rId2" action="ppaction://hlinksldjump"/>
            </p:cNvPr>
            <p:cNvSpPr>
              <a:spLocks noChangeArrowheads="1"/>
            </p:cNvSpPr>
            <p:nvPr/>
          </p:nvSpPr>
          <p:spPr bwMode="auto">
            <a:xfrm>
              <a:off x="4967" y="3702"/>
              <a:ext cx="635" cy="499"/>
            </a:xfrm>
            <a:prstGeom prst="cube">
              <a:avLst>
                <a:gd name="adj" fmla="val 25000"/>
              </a:avLst>
            </a:prstGeom>
            <a:gradFill rotWithShape="1">
              <a:gsLst>
                <a:gs pos="0">
                  <a:srgbClr val="FF3399"/>
                </a:gs>
                <a:gs pos="25000">
                  <a:srgbClr val="FF6633"/>
                </a:gs>
                <a:gs pos="50000">
                  <a:srgbClr val="FFFF00"/>
                </a:gs>
                <a:gs pos="75000">
                  <a:srgbClr val="01A78F"/>
                </a:gs>
                <a:gs pos="100000">
                  <a:srgbClr val="3366FF"/>
                </a:gs>
              </a:gsLst>
              <a:lin ang="5400000" scaled="1"/>
            </a:gradFill>
            <a:ln w="9525">
              <a:solidFill>
                <a:schemeClr val="tx1"/>
              </a:solidFill>
              <a:miter lim="800000"/>
              <a:headEnd/>
              <a:tailEnd/>
            </a:ln>
            <a:effectLst/>
          </p:spPr>
          <p:txBody>
            <a:bodyPr wrap="none" anchor="ctr"/>
            <a:lstStyle/>
            <a:p>
              <a:endParaRPr lang="ru-RU"/>
            </a:p>
          </p:txBody>
        </p:sp>
        <p:sp>
          <p:nvSpPr>
            <p:cNvPr id="9" name="AutoShape 12">
              <a:hlinkClick r:id="rId2" action="ppaction://hlinksldjump"/>
            </p:cNvPr>
            <p:cNvSpPr>
              <a:spLocks noChangeArrowheads="1"/>
            </p:cNvSpPr>
            <p:nvPr/>
          </p:nvSpPr>
          <p:spPr bwMode="auto">
            <a:xfrm>
              <a:off x="5103" y="3929"/>
              <a:ext cx="272" cy="227"/>
            </a:xfrm>
            <a:prstGeom prst="leftArrow">
              <a:avLst>
                <a:gd name="adj1" fmla="val 50000"/>
                <a:gd name="adj2" fmla="val 29956"/>
              </a:avLst>
            </a:prstGeom>
            <a:solidFill>
              <a:srgbClr val="FF0000"/>
            </a:solidFill>
            <a:ln w="9525">
              <a:solidFill>
                <a:schemeClr val="tx1"/>
              </a:solidFill>
              <a:miter lim="800000"/>
              <a:headEnd/>
              <a:tailEnd/>
            </a:ln>
            <a:effectLst/>
          </p:spPr>
          <p:txBody>
            <a:bodyPr wrap="none" anchor="ctr"/>
            <a:lstStyle/>
            <a:p>
              <a:endParaRPr lang="ru-RU"/>
            </a:p>
          </p:txBody>
        </p:sp>
      </p:grpSp>
      <p:sp>
        <p:nvSpPr>
          <p:cNvPr id="10" name="Содержимое 9"/>
          <p:cNvSpPr>
            <a:spLocks noGrp="1"/>
          </p:cNvSpPr>
          <p:nvPr>
            <p:ph idx="1"/>
          </p:nvPr>
        </p:nvSpPr>
        <p:spPr/>
        <p:txBody>
          <a:bodyPr/>
          <a:lstStyle/>
          <a:p>
            <a:endParaRPr lang="ru-RU" dirty="0"/>
          </a:p>
        </p:txBody>
      </p:sp>
      <p:sp>
        <p:nvSpPr>
          <p:cNvPr id="11" name="Содержимое 2"/>
          <p:cNvSpPr txBox="1">
            <a:spLocks/>
          </p:cNvSpPr>
          <p:nvPr/>
        </p:nvSpPr>
        <p:spPr bwMode="auto">
          <a:xfrm>
            <a:off x="1631950" y="2133600"/>
            <a:ext cx="762635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chemeClr val="tx2"/>
              </a:buClr>
              <a:buSzPct val="95000"/>
              <a:buFont typeface="Wingdings" pitchFamily="2" charset="2"/>
              <a:buNone/>
              <a:tabLst/>
              <a:defRPr/>
            </a:pPr>
            <a:r>
              <a:rPr kumimoji="0" lang="ru-RU" sz="2800" b="0" i="0" u="none" strike="noStrike" kern="0" cap="none" spc="0" normalizeH="0" baseline="0" noProof="0" dirty="0" smtClean="0">
                <a:ln>
                  <a:noFill/>
                </a:ln>
                <a:solidFill>
                  <a:schemeClr val="tx1"/>
                </a:solidFill>
                <a:effectLst/>
                <a:uLnTx/>
                <a:uFillTx/>
                <a:latin typeface="Arial Narrow" pitchFamily="34" charset="0"/>
              </a:rPr>
              <a:t>22 июня 1941г. Запомнился всем. Эта дата круто изменила жизнь советских людей, в том числе </a:t>
            </a:r>
            <a:r>
              <a:rPr kumimoji="0" lang="ru-RU" sz="2800" b="0" i="0" u="none" strike="noStrike" kern="0" cap="none" spc="0" normalizeH="0" baseline="0" noProof="0" dirty="0" err="1" smtClean="0">
                <a:ln>
                  <a:noFill/>
                </a:ln>
                <a:solidFill>
                  <a:schemeClr val="tx1"/>
                </a:solidFill>
                <a:effectLst/>
                <a:uLnTx/>
                <a:uFillTx/>
                <a:latin typeface="Arial Narrow" pitchFamily="34" charset="0"/>
              </a:rPr>
              <a:t>дергачевцев</a:t>
            </a:r>
            <a:r>
              <a:rPr kumimoji="0" lang="ru-RU" sz="2800" b="0" i="0" u="none" strike="noStrike" kern="0" cap="none" spc="0" normalizeH="0" baseline="0" noProof="0" dirty="0" smtClean="0">
                <a:ln>
                  <a:noFill/>
                </a:ln>
                <a:solidFill>
                  <a:schemeClr val="tx1"/>
                </a:solidFill>
                <a:effectLst/>
                <a:uLnTx/>
                <a:uFillTx/>
                <a:latin typeface="Arial Narrow" pitchFamily="34" charset="0"/>
              </a:rPr>
              <a:t>, стала началом неимоверных испытаний, потерь и беззаветного героизма. 23 июня на вокзале уже провожали первых защитников Родины – 700 человек. Кто – то из уезжавших сказал: «Чувствую: мы не вернемся…» И правда: подавляющее большинство солдат первых призывов погибло.</a:t>
            </a:r>
            <a:endParaRPr kumimoji="0" lang="ru-RU" sz="2800" b="0" i="0" u="none" strike="noStrike" kern="0" cap="none" spc="0" normalizeH="0" baseline="0" noProof="0" dirty="0">
              <a:ln>
                <a:noFill/>
              </a:ln>
              <a:solidFill>
                <a:schemeClr val="tx1"/>
              </a:solidFill>
              <a:effectLst/>
              <a:uLnTx/>
              <a:uFillTx/>
              <a:latin typeface="Arial Narrow" pitchFamily="34" charset="0"/>
            </a:endParaRPr>
          </a:p>
        </p:txBody>
      </p:sp>
      <p:sp>
        <p:nvSpPr>
          <p:cNvPr id="12" name="Заголовок 1"/>
          <p:cNvSpPr txBox="1">
            <a:spLocks/>
          </p:cNvSpPr>
          <p:nvPr/>
        </p:nvSpPr>
        <p:spPr bwMode="auto">
          <a:xfrm>
            <a:off x="1528763" y="304800"/>
            <a:ext cx="8758277"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4400" b="0" i="1" u="none" strike="noStrike" kern="0" cap="none" spc="0" normalizeH="0" baseline="0" noProof="0" dirty="0" smtClean="0">
                <a:ln>
                  <a:noFill/>
                </a:ln>
                <a:solidFill>
                  <a:schemeClr val="tx2"/>
                </a:solidFill>
                <a:effectLst/>
                <a:uLnTx/>
                <a:uFillTx/>
                <a:latin typeface="+mj-lt"/>
                <a:ea typeface="+mj-ea"/>
                <a:cs typeface="+mj-cs"/>
              </a:rPr>
              <a:t>«Чувствую: мы не вернемся…»</a:t>
            </a:r>
            <a:endParaRPr kumimoji="0" lang="ru-RU" sz="4400" b="0" i="1" u="none" strike="noStrike" kern="0" cap="none" spc="0" normalizeH="0" baseline="0" noProof="0" dirty="0">
              <a:ln>
                <a:noFill/>
              </a:ln>
              <a:solidFill>
                <a:schemeClr val="tx2"/>
              </a:solidFill>
              <a:effectLst/>
              <a:uLnTx/>
              <a:uFillTx/>
              <a:latin typeface="+mj-lt"/>
              <a:ea typeface="+mj-ea"/>
              <a:cs typeface="+mj-cs"/>
            </a:endParaRPr>
          </a:p>
        </p:txBody>
      </p:sp>
    </p:spTree>
  </p:cSld>
  <p:clrMapOvr>
    <a:masterClrMapping/>
  </p:clrMapOvr>
  <p:transition spd="slow" advClick="0" advTm="13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2000"/>
                                        <p:tgtEl>
                                          <p:spTgt spid="12">
                                            <p:txEl>
                                              <p:pRg st="0" end="0"/>
                                            </p:txEl>
                                          </p:spTgt>
                                        </p:tgtEl>
                                      </p:cBhvr>
                                    </p:animEffect>
                                    <p:anim calcmode="lin" valueType="num">
                                      <p:cBhvr>
                                        <p:cTn id="8" dur="2000" fill="hold"/>
                                        <p:tgtEl>
                                          <p:spTgt spid="12">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12">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12">
                                            <p:txEl>
                                              <p:pRg st="0" end="0"/>
                                            </p:txEl>
                                          </p:spTgt>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24" presetClass="entr" presetSubtype="0" fill="hold" nodeType="after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 to="" calcmode="lin" valueType="num">
                                      <p:cBhvr>
                                        <p:cTn id="14" dur="1" fill="hold"/>
                                        <p:tgtEl>
                                          <p:spTgt spid="11">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0" presetClass="emph" presetSubtype="0" fill="hold" nodeType="clickEffect">
                                  <p:stCondLst>
                                    <p:cond delay="0"/>
                                  </p:stCondLst>
                                  <p:iterate type="lt">
                                    <p:tmPct val="10000"/>
                                  </p:iterate>
                                  <p:childTnLst>
                                    <p:set>
                                      <p:cBhvr override="childStyle">
                                        <p:cTn id="19" dur="500" autoRev="1" fill="hold"/>
                                        <p:tgtEl>
                                          <p:spTgt spid="6">
                                            <p:txEl>
                                              <p:pRg st="0" end="0"/>
                                            </p:txEl>
                                          </p:spTgt>
                                        </p:tgtEl>
                                        <p:attrNameLst>
                                          <p:attrName>style.color</p:attrName>
                                        </p:attrNameLst>
                                      </p:cBhvr>
                                      <p:to>
                                        <p:clrVal>
                                          <a:schemeClr val="accent2"/>
                                        </p:clrVal>
                                      </p:to>
                                    </p:set>
                                    <p:set>
                                      <p:cBhvr>
                                        <p:cTn id="20" dur="500" autoRev="1" fill="hold"/>
                                        <p:tgtEl>
                                          <p:spTgt spid="6">
                                            <p:txEl>
                                              <p:pRg st="0" end="0"/>
                                            </p:txEl>
                                          </p:spTgt>
                                        </p:tgtEl>
                                        <p:attrNameLst>
                                          <p:attrName>fillcolor</p:attrName>
                                        </p:attrNameLst>
                                      </p:cBhvr>
                                      <p:to>
                                        <p:clrVal>
                                          <a:schemeClr val="accent2"/>
                                        </p:clrVal>
                                      </p:to>
                                    </p:set>
                                    <p:set>
                                      <p:cBhvr>
                                        <p:cTn id="21" dur="500" autoRev="1" fill="hold"/>
                                        <p:tgtEl>
                                          <p:spTgt spid="6">
                                            <p:txEl>
                                              <p:pRg st="0" end="0"/>
                                            </p:txEl>
                                          </p:spTgt>
                                        </p:tgtEl>
                                        <p:attrNameLst>
                                          <p:attrName>fill.type</p:attrName>
                                        </p:attrNameLst>
                                      </p:cBhvr>
                                      <p:to>
                                        <p:strVal val="solid"/>
                                      </p:to>
                                    </p:set>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           Участники ВОВ</a:t>
            </a:r>
            <a:endParaRPr lang="ru-RU" dirty="0"/>
          </a:p>
        </p:txBody>
      </p:sp>
      <p:sp>
        <p:nvSpPr>
          <p:cNvPr id="3" name="Содержимое 2"/>
          <p:cNvSpPr>
            <a:spLocks noGrp="1"/>
          </p:cNvSpPr>
          <p:nvPr>
            <p:ph idx="1"/>
          </p:nvPr>
        </p:nvSpPr>
        <p:spPr/>
        <p:txBody>
          <a:bodyPr/>
          <a:lstStyle/>
          <a:p>
            <a:endParaRPr lang="ru-RU" dirty="0"/>
          </a:p>
        </p:txBody>
      </p:sp>
      <p:pic>
        <p:nvPicPr>
          <p:cNvPr id="5" name="Рисунок 4" descr="IMG.jpg"/>
          <p:cNvPicPr>
            <a:picLocks noChangeAspect="1"/>
          </p:cNvPicPr>
          <p:nvPr/>
        </p:nvPicPr>
        <p:blipFill>
          <a:blip r:embed="rId2" cstate="print">
            <a:lum contrast="40000"/>
          </a:blip>
          <a:srcRect l="62893" t="75100" r="5592" b="8233"/>
          <a:stretch>
            <a:fillRect/>
          </a:stretch>
        </p:blipFill>
        <p:spPr>
          <a:xfrm rot="16200000">
            <a:off x="6666025" y="2335107"/>
            <a:ext cx="2455684" cy="1785950"/>
          </a:xfrm>
          <a:prstGeom prst="rect">
            <a:avLst/>
          </a:prstGeom>
        </p:spPr>
      </p:pic>
      <p:pic>
        <p:nvPicPr>
          <p:cNvPr id="6" name="Рисунок 5" descr="IMG.jpg"/>
          <p:cNvPicPr>
            <a:picLocks noChangeAspect="1"/>
          </p:cNvPicPr>
          <p:nvPr/>
        </p:nvPicPr>
        <p:blipFill>
          <a:blip r:embed="rId3" cstate="print">
            <a:lum contrast="40000"/>
          </a:blip>
          <a:srcRect l="21349" t="75100" r="45703" b="8233"/>
          <a:stretch>
            <a:fillRect/>
          </a:stretch>
        </p:blipFill>
        <p:spPr>
          <a:xfrm rot="16200000">
            <a:off x="5036348" y="4464850"/>
            <a:ext cx="2214577" cy="1571636"/>
          </a:xfrm>
          <a:prstGeom prst="rect">
            <a:avLst/>
          </a:prstGeom>
        </p:spPr>
      </p:pic>
      <p:pic>
        <p:nvPicPr>
          <p:cNvPr id="7" name="Рисунок 6" descr="IMG.jpg"/>
          <p:cNvPicPr>
            <a:picLocks noChangeAspect="1"/>
          </p:cNvPicPr>
          <p:nvPr/>
        </p:nvPicPr>
        <p:blipFill>
          <a:blip r:embed="rId4" cstate="print">
            <a:lum contrast="40000"/>
          </a:blip>
          <a:srcRect l="27080" t="11559" r="47135" b="72817"/>
          <a:stretch>
            <a:fillRect/>
          </a:stretch>
        </p:blipFill>
        <p:spPr>
          <a:xfrm rot="16200000">
            <a:off x="3321837" y="4321975"/>
            <a:ext cx="2214578" cy="1857389"/>
          </a:xfrm>
          <a:prstGeom prst="rect">
            <a:avLst/>
          </a:prstGeom>
        </p:spPr>
      </p:pic>
      <p:pic>
        <p:nvPicPr>
          <p:cNvPr id="8" name="Содержимое 4" descr="IMG.jpg"/>
          <p:cNvPicPr>
            <a:picLocks noChangeAspect="1"/>
          </p:cNvPicPr>
          <p:nvPr/>
        </p:nvPicPr>
        <p:blipFill>
          <a:blip r:embed="rId5" cstate="print">
            <a:lum contrast="40000"/>
          </a:blip>
          <a:srcRect l="66575" t="11679" r="5643" b="72724"/>
          <a:stretch>
            <a:fillRect/>
          </a:stretch>
        </p:blipFill>
        <p:spPr bwMode="auto">
          <a:xfrm rot="16200000">
            <a:off x="1453920" y="2260800"/>
            <a:ext cx="2286017" cy="1764897"/>
          </a:xfrm>
          <a:prstGeom prst="rect">
            <a:avLst/>
          </a:prstGeom>
          <a:noFill/>
          <a:ln w="9525">
            <a:noFill/>
            <a:miter lim="800000"/>
            <a:headEnd/>
            <a:tailEnd/>
          </a:ln>
          <a:effectLst/>
        </p:spPr>
      </p:pic>
      <p:sp>
        <p:nvSpPr>
          <p:cNvPr id="9" name="TextBox 8"/>
          <p:cNvSpPr txBox="1"/>
          <p:nvPr/>
        </p:nvSpPr>
        <p:spPr>
          <a:xfrm>
            <a:off x="7072330" y="4500570"/>
            <a:ext cx="1571636" cy="1477328"/>
          </a:xfrm>
          <a:prstGeom prst="rect">
            <a:avLst/>
          </a:prstGeom>
          <a:noFill/>
        </p:spPr>
        <p:txBody>
          <a:bodyPr wrap="square" rtlCol="0">
            <a:spAutoFit/>
          </a:bodyPr>
          <a:lstStyle/>
          <a:p>
            <a:r>
              <a:rPr lang="ru-RU" dirty="0" smtClean="0"/>
              <a:t>В.Н. Чесноков ,участник </a:t>
            </a:r>
            <a:r>
              <a:rPr lang="ru-RU" dirty="0" err="1" smtClean="0"/>
              <a:t>ВОВ,дошел</a:t>
            </a:r>
            <a:r>
              <a:rPr lang="ru-RU" dirty="0" smtClean="0"/>
              <a:t> до Эльбы.</a:t>
            </a:r>
            <a:endParaRPr lang="ru-RU" dirty="0"/>
          </a:p>
        </p:txBody>
      </p:sp>
      <p:sp>
        <p:nvSpPr>
          <p:cNvPr id="10" name="TextBox 9"/>
          <p:cNvSpPr txBox="1"/>
          <p:nvPr/>
        </p:nvSpPr>
        <p:spPr>
          <a:xfrm>
            <a:off x="5357818" y="3286124"/>
            <a:ext cx="1500198" cy="646331"/>
          </a:xfrm>
          <a:prstGeom prst="rect">
            <a:avLst/>
          </a:prstGeom>
          <a:noFill/>
        </p:spPr>
        <p:txBody>
          <a:bodyPr wrap="square" rtlCol="0">
            <a:spAutoFit/>
          </a:bodyPr>
          <a:lstStyle/>
          <a:p>
            <a:r>
              <a:rPr lang="ru-RU" dirty="0" smtClean="0"/>
              <a:t>А.В. </a:t>
            </a:r>
            <a:r>
              <a:rPr lang="ru-RU" dirty="0" err="1" smtClean="0"/>
              <a:t>Толчий</a:t>
            </a:r>
            <a:r>
              <a:rPr lang="ru-RU" dirty="0" smtClean="0"/>
              <a:t> ветеран ВОВ</a:t>
            </a:r>
            <a:endParaRPr lang="ru-RU" dirty="0"/>
          </a:p>
        </p:txBody>
      </p:sp>
      <p:sp>
        <p:nvSpPr>
          <p:cNvPr id="11" name="TextBox 10"/>
          <p:cNvSpPr txBox="1"/>
          <p:nvPr/>
        </p:nvSpPr>
        <p:spPr>
          <a:xfrm>
            <a:off x="3571868" y="2928934"/>
            <a:ext cx="1571636" cy="1200329"/>
          </a:xfrm>
          <a:prstGeom prst="rect">
            <a:avLst/>
          </a:prstGeom>
          <a:noFill/>
        </p:spPr>
        <p:txBody>
          <a:bodyPr wrap="square" rtlCol="0">
            <a:spAutoFit/>
          </a:bodyPr>
          <a:lstStyle/>
          <a:p>
            <a:r>
              <a:rPr lang="ru-RU" dirty="0" smtClean="0"/>
              <a:t>А.С. </a:t>
            </a:r>
            <a:r>
              <a:rPr lang="ru-RU" dirty="0" err="1" smtClean="0"/>
              <a:t>Чернышов</a:t>
            </a:r>
            <a:r>
              <a:rPr lang="ru-RU" dirty="0" smtClean="0"/>
              <a:t> ,участник четырех войн.</a:t>
            </a:r>
            <a:endParaRPr lang="ru-RU" dirty="0"/>
          </a:p>
        </p:txBody>
      </p:sp>
      <p:sp>
        <p:nvSpPr>
          <p:cNvPr id="12" name="TextBox 11"/>
          <p:cNvSpPr txBox="1"/>
          <p:nvPr/>
        </p:nvSpPr>
        <p:spPr>
          <a:xfrm>
            <a:off x="1714480" y="4429132"/>
            <a:ext cx="1714512" cy="923330"/>
          </a:xfrm>
          <a:prstGeom prst="rect">
            <a:avLst/>
          </a:prstGeom>
          <a:noFill/>
        </p:spPr>
        <p:txBody>
          <a:bodyPr wrap="square" rtlCol="0">
            <a:spAutoFit/>
          </a:bodyPr>
          <a:lstStyle/>
          <a:p>
            <a:r>
              <a:rPr lang="ru-RU" dirty="0" smtClean="0"/>
              <a:t>Н.П. </a:t>
            </a:r>
            <a:r>
              <a:rPr lang="ru-RU" dirty="0" err="1" smtClean="0"/>
              <a:t>Чернышов</a:t>
            </a:r>
            <a:r>
              <a:rPr lang="ru-RU" dirty="0" smtClean="0"/>
              <a:t>, участник ВОВ</a:t>
            </a:r>
            <a:endParaRPr lang="ru-RU" dirty="0"/>
          </a:p>
        </p:txBody>
      </p:sp>
      <p:sp>
        <p:nvSpPr>
          <p:cNvPr id="14" name="AutoShape 8">
            <a:hlinkClick r:id="" action="ppaction://noaction"/>
          </p:cNvPr>
          <p:cNvSpPr>
            <a:spLocks noChangeArrowheads="1"/>
          </p:cNvSpPr>
          <p:nvPr/>
        </p:nvSpPr>
        <p:spPr bwMode="auto">
          <a:xfrm>
            <a:off x="285720" y="1928802"/>
            <a:ext cx="936625" cy="936625"/>
          </a:xfrm>
          <a:prstGeom prst="cube">
            <a:avLst>
              <a:gd name="adj" fmla="val 25000"/>
            </a:avLst>
          </a:prstGeom>
          <a:gradFill rotWithShape="1">
            <a:gsLst>
              <a:gs pos="0">
                <a:srgbClr val="FF9933"/>
              </a:gs>
              <a:gs pos="100000">
                <a:srgbClr val="FF3300"/>
              </a:gs>
            </a:gsLst>
            <a:lin ang="2700000" scaled="1"/>
          </a:gradFill>
          <a:ln w="9525">
            <a:solidFill>
              <a:schemeClr val="tx1"/>
            </a:solidFill>
            <a:miter lim="800000"/>
            <a:headEnd/>
            <a:tailEnd/>
          </a:ln>
          <a:effectLst/>
        </p:spPr>
        <p:txBody>
          <a:bodyPr wrap="none" anchor="ctr"/>
          <a:lstStyle/>
          <a:p>
            <a:pPr algn="ctr"/>
            <a:r>
              <a:rPr lang="ru-RU" sz="4400" b="1" dirty="0" smtClean="0">
                <a:solidFill>
                  <a:srgbClr val="FFFF00"/>
                </a:solidFill>
                <a:latin typeface="Comic Sans MS" pitchFamily="66" charset="0"/>
              </a:rPr>
              <a:t>3</a:t>
            </a:r>
            <a:endParaRPr lang="ru-RU" sz="4400" b="1" dirty="0">
              <a:solidFill>
                <a:srgbClr val="FFFF00"/>
              </a:solidFill>
              <a:latin typeface="Comic Sans MS" pitchFamily="66" charset="0"/>
            </a:endParaRPr>
          </a:p>
        </p:txBody>
      </p:sp>
      <p:grpSp>
        <p:nvGrpSpPr>
          <p:cNvPr id="15" name="Group 14"/>
          <p:cNvGrpSpPr>
            <a:grpSpLocks/>
          </p:cNvGrpSpPr>
          <p:nvPr/>
        </p:nvGrpSpPr>
        <p:grpSpPr bwMode="auto">
          <a:xfrm>
            <a:off x="8670899" y="6403994"/>
            <a:ext cx="473101" cy="454006"/>
            <a:chOff x="4967" y="3702"/>
            <a:chExt cx="635" cy="499"/>
          </a:xfrm>
        </p:grpSpPr>
        <p:sp>
          <p:nvSpPr>
            <p:cNvPr id="16" name="AutoShape 11">
              <a:hlinkClick r:id="rId6" action="ppaction://hlinksldjump"/>
            </p:cNvPr>
            <p:cNvSpPr>
              <a:spLocks noChangeArrowheads="1"/>
            </p:cNvSpPr>
            <p:nvPr/>
          </p:nvSpPr>
          <p:spPr bwMode="auto">
            <a:xfrm>
              <a:off x="4967" y="3702"/>
              <a:ext cx="635" cy="499"/>
            </a:xfrm>
            <a:prstGeom prst="cube">
              <a:avLst>
                <a:gd name="adj" fmla="val 25000"/>
              </a:avLst>
            </a:prstGeom>
            <a:gradFill rotWithShape="1">
              <a:gsLst>
                <a:gs pos="0">
                  <a:srgbClr val="FF3399"/>
                </a:gs>
                <a:gs pos="25000">
                  <a:srgbClr val="FF6633"/>
                </a:gs>
                <a:gs pos="50000">
                  <a:srgbClr val="FFFF00"/>
                </a:gs>
                <a:gs pos="75000">
                  <a:srgbClr val="01A78F"/>
                </a:gs>
                <a:gs pos="100000">
                  <a:srgbClr val="3366FF"/>
                </a:gs>
              </a:gsLst>
              <a:lin ang="5400000" scaled="1"/>
            </a:gradFill>
            <a:ln w="9525">
              <a:solidFill>
                <a:schemeClr val="tx1"/>
              </a:solidFill>
              <a:miter lim="800000"/>
              <a:headEnd/>
              <a:tailEnd/>
            </a:ln>
            <a:effectLst/>
          </p:spPr>
          <p:txBody>
            <a:bodyPr wrap="none" anchor="ctr"/>
            <a:lstStyle/>
            <a:p>
              <a:endParaRPr lang="ru-RU"/>
            </a:p>
          </p:txBody>
        </p:sp>
        <p:sp>
          <p:nvSpPr>
            <p:cNvPr id="17" name="AutoShape 12">
              <a:hlinkClick r:id="rId6" action="ppaction://hlinksldjump"/>
            </p:cNvPr>
            <p:cNvSpPr>
              <a:spLocks noChangeArrowheads="1"/>
            </p:cNvSpPr>
            <p:nvPr/>
          </p:nvSpPr>
          <p:spPr bwMode="auto">
            <a:xfrm>
              <a:off x="5103" y="3929"/>
              <a:ext cx="272" cy="227"/>
            </a:xfrm>
            <a:prstGeom prst="leftArrow">
              <a:avLst>
                <a:gd name="adj1" fmla="val 50000"/>
                <a:gd name="adj2" fmla="val 29956"/>
              </a:avLst>
            </a:prstGeom>
            <a:solidFill>
              <a:srgbClr val="FF0000"/>
            </a:solidFill>
            <a:ln w="9525">
              <a:solidFill>
                <a:schemeClr val="tx1"/>
              </a:solidFill>
              <a:miter lim="800000"/>
              <a:headEnd/>
              <a:tailEnd/>
            </a:ln>
            <a:effectLst/>
          </p:spPr>
          <p:txBody>
            <a:bodyPr wrap="none" anchor="ctr"/>
            <a:lstStyle/>
            <a:p>
              <a:endParaRPr lang="ru-RU"/>
            </a:p>
          </p:txBody>
        </p:sp>
      </p:grpSp>
    </p:spTree>
  </p:cSld>
  <p:clrMapOvr>
    <a:masterClrMapping/>
  </p:clrMapOvr>
  <p:transition spd="slow" advClick="0" advTm="13000">
    <p:comb/>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0" presetClass="emph" presetSubtype="0" fill="hold" nodeType="clickEffect">
                                  <p:stCondLst>
                                    <p:cond delay="0"/>
                                  </p:stCondLst>
                                  <p:iterate type="lt">
                                    <p:tmPct val="10000"/>
                                  </p:iterate>
                                  <p:childTnLst>
                                    <p:set>
                                      <p:cBhvr override="childStyle">
                                        <p:cTn id="6" dur="500" autoRev="1" fill="hold"/>
                                        <p:tgtEl>
                                          <p:spTgt spid="14">
                                            <p:txEl>
                                              <p:pRg st="0" end="0"/>
                                            </p:txEl>
                                          </p:spTgt>
                                        </p:tgtEl>
                                        <p:attrNameLst>
                                          <p:attrName>style.color</p:attrName>
                                        </p:attrNameLst>
                                      </p:cBhvr>
                                      <p:to>
                                        <p:clrVal>
                                          <a:schemeClr val="accent2"/>
                                        </p:clrVal>
                                      </p:to>
                                    </p:set>
                                    <p:set>
                                      <p:cBhvr>
                                        <p:cTn id="7" dur="500" autoRev="1" fill="hold"/>
                                        <p:tgtEl>
                                          <p:spTgt spid="14">
                                            <p:txEl>
                                              <p:pRg st="0" end="0"/>
                                            </p:txEl>
                                          </p:spTgt>
                                        </p:tgtEl>
                                        <p:attrNameLst>
                                          <p:attrName>fillcolor</p:attrName>
                                        </p:attrNameLst>
                                      </p:cBhvr>
                                      <p:to>
                                        <p:clrVal>
                                          <a:schemeClr val="accent2"/>
                                        </p:clrVal>
                                      </p:to>
                                    </p:set>
                                    <p:set>
                                      <p:cBhvr>
                                        <p:cTn id="8" dur="500" autoRev="1" fill="hold"/>
                                        <p:tgtEl>
                                          <p:spTgt spid="14">
                                            <p:txEl>
                                              <p:pRg st="0" end="0"/>
                                            </p:txEl>
                                          </p:spTgt>
                                        </p:tgtEl>
                                        <p:attrNameLst>
                                          <p:attrName>fill.type</p:attrName>
                                        </p:attrNameLst>
                                      </p:cBhvr>
                                      <p:to>
                                        <p:strVal val="solid"/>
                                      </p:to>
                                    </p:set>
                                  </p:childTnLst>
                                </p:cTn>
                              </p:par>
                            </p:childTnLst>
                          </p:cTn>
                        </p:par>
                      </p:childTnLst>
                    </p:cTn>
                  </p:par>
                </p:childTnLst>
              </p:cTn>
              <p:nextCondLst>
                <p:cond evt="onClick" delay="0">
                  <p:tgtEl>
                    <p:spTgt spid="1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Ленинградцы - блокадники</a:t>
            </a:r>
            <a:endParaRPr lang="ru-RU" dirty="0"/>
          </a:p>
        </p:txBody>
      </p:sp>
      <p:sp>
        <p:nvSpPr>
          <p:cNvPr id="3" name="Содержимое 2"/>
          <p:cNvSpPr>
            <a:spLocks noGrp="1"/>
          </p:cNvSpPr>
          <p:nvPr>
            <p:ph idx="1"/>
          </p:nvPr>
        </p:nvSpPr>
        <p:spPr/>
        <p:txBody>
          <a:bodyPr/>
          <a:lstStyle/>
          <a:p>
            <a:pPr>
              <a:buNone/>
            </a:pPr>
            <a:r>
              <a:rPr lang="ru-RU" sz="1800" b="1" dirty="0" smtClean="0">
                <a:solidFill>
                  <a:srgbClr val="002060"/>
                </a:solidFill>
                <a:latin typeface="Monotype Corsiva" pitchFamily="66" charset="0"/>
              </a:rPr>
              <a:t>В </a:t>
            </a:r>
            <a:r>
              <a:rPr lang="ru-RU" sz="1800" b="1" dirty="0" err="1" smtClean="0">
                <a:solidFill>
                  <a:srgbClr val="002060"/>
                </a:solidFill>
                <a:latin typeface="Monotype Corsiva" pitchFamily="66" charset="0"/>
              </a:rPr>
              <a:t>дергачевский</a:t>
            </a:r>
            <a:r>
              <a:rPr lang="ru-RU" sz="1800" b="1" dirty="0" smtClean="0">
                <a:solidFill>
                  <a:srgbClr val="002060"/>
                </a:solidFill>
                <a:latin typeface="Monotype Corsiva" pitchFamily="66" charset="0"/>
              </a:rPr>
              <a:t> район , как и в другие области страны, было эвакуировано много ленинградцев – блокадников. Все они встретили здесь заботу и сочувствие , их приняли как родных. После окончания войны кто раньше , кто позже – уехали домой в Ленинград. Но некоторые блокадники остались у нас навсегда. Заметная личность в </a:t>
            </a:r>
            <a:r>
              <a:rPr lang="ru-RU" sz="1800" b="1" dirty="0" err="1" smtClean="0">
                <a:solidFill>
                  <a:srgbClr val="002060"/>
                </a:solidFill>
                <a:latin typeface="Monotype Corsiva" pitchFamily="66" charset="0"/>
              </a:rPr>
              <a:t>Дергачевском</a:t>
            </a:r>
            <a:r>
              <a:rPr lang="ru-RU" sz="1800" b="1" dirty="0" smtClean="0">
                <a:solidFill>
                  <a:srgbClr val="002060"/>
                </a:solidFill>
                <a:latin typeface="Monotype Corsiva" pitchFamily="66" charset="0"/>
              </a:rPr>
              <a:t> районе – житель поселка Краснореченский </a:t>
            </a:r>
            <a:r>
              <a:rPr lang="ru-RU" sz="1800" b="1" i="1" u="sng" dirty="0" smtClean="0">
                <a:solidFill>
                  <a:srgbClr val="002060"/>
                </a:solidFill>
                <a:latin typeface="Monotype Corsiva" pitchFamily="66" charset="0"/>
              </a:rPr>
              <a:t>Эдуард </a:t>
            </a:r>
            <a:r>
              <a:rPr lang="ru-RU" sz="1800" b="1" i="1" u="sng" dirty="0" err="1" smtClean="0">
                <a:solidFill>
                  <a:srgbClr val="002060"/>
                </a:solidFill>
                <a:latin typeface="Monotype Corsiva" pitchFamily="66" charset="0"/>
              </a:rPr>
              <a:t>Оскарович</a:t>
            </a:r>
            <a:r>
              <a:rPr lang="ru-RU" sz="1800" b="1" i="1" u="sng" dirty="0" smtClean="0">
                <a:solidFill>
                  <a:srgbClr val="002060"/>
                </a:solidFill>
                <a:latin typeface="Monotype Corsiva" pitchFamily="66" charset="0"/>
              </a:rPr>
              <a:t> </a:t>
            </a:r>
            <a:r>
              <a:rPr lang="ru-RU" sz="1800" b="1" i="1" u="sng" dirty="0" err="1" smtClean="0">
                <a:solidFill>
                  <a:srgbClr val="002060"/>
                </a:solidFill>
                <a:latin typeface="Monotype Corsiva" pitchFamily="66" charset="0"/>
              </a:rPr>
              <a:t>Гиндо</a:t>
            </a:r>
            <a:r>
              <a:rPr lang="ru-RU" sz="1800" b="1" u="sng" dirty="0" smtClean="0">
                <a:solidFill>
                  <a:srgbClr val="002060"/>
                </a:solidFill>
                <a:latin typeface="Monotype Corsiva" pitchFamily="66" charset="0"/>
              </a:rPr>
              <a:t>. </a:t>
            </a:r>
            <a:r>
              <a:rPr lang="ru-RU" sz="1800" b="1" dirty="0" smtClean="0">
                <a:solidFill>
                  <a:srgbClr val="002060"/>
                </a:solidFill>
                <a:latin typeface="Monotype Corsiva" pitchFamily="66" charset="0"/>
              </a:rPr>
              <a:t>Он приехал в наш совхоз «Восточный» на освоение целины в 1954г. И «пустил здесь корни». В поселке Орошаемый живет </a:t>
            </a:r>
            <a:r>
              <a:rPr lang="ru-RU" sz="1800" b="1" i="1" u="sng" dirty="0" smtClean="0">
                <a:solidFill>
                  <a:srgbClr val="002060"/>
                </a:solidFill>
                <a:latin typeface="Monotype Corsiva" pitchFamily="66" charset="0"/>
              </a:rPr>
              <a:t>Ольга Алексеевна Ибрагимова,</a:t>
            </a:r>
            <a:r>
              <a:rPr lang="ru-RU" sz="1800" b="1" u="sng" dirty="0" smtClean="0">
                <a:solidFill>
                  <a:srgbClr val="002060"/>
                </a:solidFill>
                <a:latin typeface="Monotype Corsiva" pitchFamily="66" charset="0"/>
              </a:rPr>
              <a:t> </a:t>
            </a:r>
            <a:r>
              <a:rPr lang="ru-RU" sz="1800" b="1" dirty="0" smtClean="0">
                <a:solidFill>
                  <a:srgbClr val="002060"/>
                </a:solidFill>
                <a:latin typeface="Monotype Corsiva" pitchFamily="66" charset="0"/>
              </a:rPr>
              <a:t>1935 г. рождения. В Петропавловке жила очень известная в районе женщина – </a:t>
            </a:r>
            <a:r>
              <a:rPr lang="ru-RU" sz="1800" b="1" i="1" u="sng" dirty="0" smtClean="0">
                <a:solidFill>
                  <a:srgbClr val="002060"/>
                </a:solidFill>
                <a:latin typeface="Monotype Corsiva" pitchFamily="66" charset="0"/>
              </a:rPr>
              <a:t>Надежда Михайловна </a:t>
            </a:r>
            <a:r>
              <a:rPr lang="ru-RU" sz="1800" b="1" i="1" u="sng" dirty="0" err="1" smtClean="0">
                <a:solidFill>
                  <a:srgbClr val="002060"/>
                </a:solidFill>
                <a:latin typeface="Monotype Corsiva" pitchFamily="66" charset="0"/>
              </a:rPr>
              <a:t>Таранова</a:t>
            </a:r>
            <a:r>
              <a:rPr lang="ru-RU" sz="1800" b="1" i="1" u="sng" dirty="0" smtClean="0">
                <a:solidFill>
                  <a:srgbClr val="002060"/>
                </a:solidFill>
                <a:latin typeface="Monotype Corsiva" pitchFamily="66" charset="0"/>
              </a:rPr>
              <a:t>.</a:t>
            </a:r>
            <a:r>
              <a:rPr lang="ru-RU" sz="1800" b="1" dirty="0" smtClean="0">
                <a:solidFill>
                  <a:srgbClr val="002060"/>
                </a:solidFill>
                <a:latin typeface="Monotype Corsiva" pitchFamily="66" charset="0"/>
              </a:rPr>
              <a:t> </a:t>
            </a:r>
            <a:r>
              <a:rPr lang="ru-RU" sz="1800" b="1" dirty="0" err="1" smtClean="0">
                <a:solidFill>
                  <a:srgbClr val="002060"/>
                </a:solidFill>
                <a:latin typeface="Monotype Corsiva" pitchFamily="66" charset="0"/>
              </a:rPr>
              <a:t>Итд</a:t>
            </a:r>
            <a:endParaRPr lang="ru-RU" sz="1800" b="1" dirty="0" smtClean="0">
              <a:solidFill>
                <a:srgbClr val="002060"/>
              </a:solidFill>
              <a:latin typeface="Monotype Corsiva" pitchFamily="66" charset="0"/>
            </a:endParaRPr>
          </a:p>
          <a:p>
            <a:pPr>
              <a:buNone/>
            </a:pPr>
            <a:r>
              <a:rPr lang="ru-RU" sz="1800" b="1" dirty="0" smtClean="0">
                <a:solidFill>
                  <a:srgbClr val="002060"/>
                </a:solidFill>
                <a:latin typeface="Monotype Corsiva" pitchFamily="66" charset="0"/>
              </a:rPr>
              <a:t>Ленинград защищали Иван  Афанасьевич Белозерцев , Иван Федорович Житков, Иван Федорович Калашников, Н. Филимонов , Кузьма Михайлович Фадеев , В.Г. </a:t>
            </a:r>
            <a:r>
              <a:rPr lang="ru-RU" sz="1800" b="1" dirty="0" err="1" smtClean="0">
                <a:solidFill>
                  <a:srgbClr val="002060"/>
                </a:solidFill>
                <a:latin typeface="Monotype Corsiva" pitchFamily="66" charset="0"/>
              </a:rPr>
              <a:t>Ягудин</a:t>
            </a:r>
            <a:r>
              <a:rPr lang="ru-RU" sz="1800" b="1" dirty="0" smtClean="0">
                <a:solidFill>
                  <a:srgbClr val="002060"/>
                </a:solidFill>
                <a:latin typeface="Monotype Corsiva" pitchFamily="66" charset="0"/>
              </a:rPr>
              <a:t> , Василий Григорьевич Шкуратов , П.Е. </a:t>
            </a:r>
            <a:r>
              <a:rPr lang="ru-RU" sz="1800" b="1" dirty="0" err="1" smtClean="0">
                <a:solidFill>
                  <a:srgbClr val="002060"/>
                </a:solidFill>
                <a:latin typeface="Monotype Corsiva" pitchFamily="66" charset="0"/>
              </a:rPr>
              <a:t>Кухарев</a:t>
            </a:r>
            <a:r>
              <a:rPr lang="ru-RU" sz="1800" b="1" dirty="0" smtClean="0">
                <a:solidFill>
                  <a:srgbClr val="002060"/>
                </a:solidFill>
                <a:latin typeface="Monotype Corsiva" pitchFamily="66" charset="0"/>
              </a:rPr>
              <a:t> , Абдулина </a:t>
            </a:r>
            <a:r>
              <a:rPr lang="ru-RU" sz="1800" b="1" dirty="0" err="1" smtClean="0">
                <a:solidFill>
                  <a:srgbClr val="002060"/>
                </a:solidFill>
                <a:latin typeface="Monotype Corsiva" pitchFamily="66" charset="0"/>
              </a:rPr>
              <a:t>Илясовича</a:t>
            </a:r>
            <a:r>
              <a:rPr lang="ru-RU" sz="1800" b="1" dirty="0" smtClean="0">
                <a:solidFill>
                  <a:srgbClr val="002060"/>
                </a:solidFill>
                <a:latin typeface="Monotype Corsiva" pitchFamily="66" charset="0"/>
              </a:rPr>
              <a:t> </a:t>
            </a:r>
            <a:r>
              <a:rPr lang="ru-RU" sz="1800" b="1" dirty="0" err="1" smtClean="0">
                <a:solidFill>
                  <a:srgbClr val="002060"/>
                </a:solidFill>
                <a:latin typeface="Monotype Corsiva" pitchFamily="66" charset="0"/>
              </a:rPr>
              <a:t>Шарипов</a:t>
            </a:r>
            <a:r>
              <a:rPr lang="ru-RU" sz="1800" b="1" dirty="0" smtClean="0">
                <a:solidFill>
                  <a:srgbClr val="002060"/>
                </a:solidFill>
                <a:latin typeface="Monotype Corsiva" pitchFamily="66" charset="0"/>
              </a:rPr>
              <a:t> , В.Я. Водолагин, И.И. Наконечников, Анна Петровна Аристова.</a:t>
            </a:r>
            <a:endParaRPr lang="ru-RU" sz="1800" b="1" dirty="0">
              <a:solidFill>
                <a:srgbClr val="002060"/>
              </a:solidFill>
              <a:latin typeface="Monotype Corsiva" pitchFamily="66" charset="0"/>
            </a:endParaRPr>
          </a:p>
        </p:txBody>
      </p:sp>
      <p:sp>
        <p:nvSpPr>
          <p:cNvPr id="5" name="AutoShape 8">
            <a:hlinkClick r:id="" action="ppaction://noaction"/>
          </p:cNvPr>
          <p:cNvSpPr>
            <a:spLocks noChangeArrowheads="1"/>
          </p:cNvSpPr>
          <p:nvPr/>
        </p:nvSpPr>
        <p:spPr bwMode="auto">
          <a:xfrm>
            <a:off x="214282" y="1928802"/>
            <a:ext cx="936625" cy="936625"/>
          </a:xfrm>
          <a:prstGeom prst="cube">
            <a:avLst>
              <a:gd name="adj" fmla="val 25000"/>
            </a:avLst>
          </a:prstGeom>
          <a:gradFill rotWithShape="1">
            <a:gsLst>
              <a:gs pos="0">
                <a:srgbClr val="FF9933"/>
              </a:gs>
              <a:gs pos="100000">
                <a:srgbClr val="FF3300"/>
              </a:gs>
            </a:gsLst>
            <a:lin ang="2700000" scaled="1"/>
          </a:gradFill>
          <a:ln w="9525">
            <a:solidFill>
              <a:schemeClr val="tx1"/>
            </a:solidFill>
            <a:miter lim="800000"/>
            <a:headEnd/>
            <a:tailEnd/>
          </a:ln>
          <a:effectLst/>
        </p:spPr>
        <p:txBody>
          <a:bodyPr wrap="none" anchor="ctr"/>
          <a:lstStyle/>
          <a:p>
            <a:pPr algn="ctr"/>
            <a:r>
              <a:rPr lang="ru-RU" sz="4400" b="1" dirty="0" smtClean="0">
                <a:solidFill>
                  <a:srgbClr val="FFFF00"/>
                </a:solidFill>
                <a:latin typeface="Comic Sans MS" pitchFamily="66" charset="0"/>
              </a:rPr>
              <a:t>4</a:t>
            </a:r>
            <a:endParaRPr lang="ru-RU" sz="4400" b="1" dirty="0">
              <a:solidFill>
                <a:srgbClr val="FFFF00"/>
              </a:solidFill>
              <a:latin typeface="Comic Sans MS" pitchFamily="66" charset="0"/>
            </a:endParaRPr>
          </a:p>
        </p:txBody>
      </p:sp>
      <p:grpSp>
        <p:nvGrpSpPr>
          <p:cNvPr id="6" name="Group 14"/>
          <p:cNvGrpSpPr>
            <a:grpSpLocks/>
          </p:cNvGrpSpPr>
          <p:nvPr/>
        </p:nvGrpSpPr>
        <p:grpSpPr bwMode="auto">
          <a:xfrm>
            <a:off x="8670899" y="6403994"/>
            <a:ext cx="473101" cy="454006"/>
            <a:chOff x="4967" y="3702"/>
            <a:chExt cx="635" cy="499"/>
          </a:xfrm>
        </p:grpSpPr>
        <p:sp>
          <p:nvSpPr>
            <p:cNvPr id="7" name="AutoShape 11">
              <a:hlinkClick r:id="rId2" action="ppaction://hlinksldjump"/>
            </p:cNvPr>
            <p:cNvSpPr>
              <a:spLocks noChangeArrowheads="1"/>
            </p:cNvSpPr>
            <p:nvPr/>
          </p:nvSpPr>
          <p:spPr bwMode="auto">
            <a:xfrm>
              <a:off x="4967" y="3702"/>
              <a:ext cx="635" cy="499"/>
            </a:xfrm>
            <a:prstGeom prst="cube">
              <a:avLst>
                <a:gd name="adj" fmla="val 25000"/>
              </a:avLst>
            </a:prstGeom>
            <a:gradFill rotWithShape="1">
              <a:gsLst>
                <a:gs pos="0">
                  <a:srgbClr val="FF3399"/>
                </a:gs>
                <a:gs pos="25000">
                  <a:srgbClr val="FF6633"/>
                </a:gs>
                <a:gs pos="50000">
                  <a:srgbClr val="FFFF00"/>
                </a:gs>
                <a:gs pos="75000">
                  <a:srgbClr val="01A78F"/>
                </a:gs>
                <a:gs pos="100000">
                  <a:srgbClr val="3366FF"/>
                </a:gs>
              </a:gsLst>
              <a:lin ang="5400000" scaled="1"/>
            </a:gradFill>
            <a:ln w="9525">
              <a:solidFill>
                <a:schemeClr val="tx1"/>
              </a:solidFill>
              <a:miter lim="800000"/>
              <a:headEnd/>
              <a:tailEnd/>
            </a:ln>
            <a:effectLst/>
          </p:spPr>
          <p:txBody>
            <a:bodyPr wrap="none" anchor="ctr"/>
            <a:lstStyle/>
            <a:p>
              <a:endParaRPr lang="ru-RU"/>
            </a:p>
          </p:txBody>
        </p:sp>
        <p:sp>
          <p:nvSpPr>
            <p:cNvPr id="8" name="AutoShape 12">
              <a:hlinkClick r:id="rId2" action="ppaction://hlinksldjump"/>
            </p:cNvPr>
            <p:cNvSpPr>
              <a:spLocks noChangeArrowheads="1"/>
            </p:cNvSpPr>
            <p:nvPr/>
          </p:nvSpPr>
          <p:spPr bwMode="auto">
            <a:xfrm>
              <a:off x="5103" y="3929"/>
              <a:ext cx="272" cy="227"/>
            </a:xfrm>
            <a:prstGeom prst="leftArrow">
              <a:avLst>
                <a:gd name="adj1" fmla="val 50000"/>
                <a:gd name="adj2" fmla="val 29956"/>
              </a:avLst>
            </a:prstGeom>
            <a:solidFill>
              <a:srgbClr val="FF0000"/>
            </a:solidFill>
            <a:ln w="9525">
              <a:solidFill>
                <a:schemeClr val="tx1"/>
              </a:solidFill>
              <a:miter lim="800000"/>
              <a:headEnd/>
              <a:tailEnd/>
            </a:ln>
            <a:effectLst/>
          </p:spPr>
          <p:txBody>
            <a:bodyPr wrap="none" anchor="ctr"/>
            <a:lstStyle/>
            <a:p>
              <a:endParaRPr lang="ru-RU"/>
            </a:p>
          </p:txBody>
        </p:sp>
      </p:grpSp>
    </p:spTree>
  </p:cSld>
  <p:clrMapOvr>
    <a:masterClrMapping/>
  </p:clrMapOvr>
  <p:transition spd="slow" advClick="0" advTm="13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par>
                          <p:cTn id="10" fill="hold">
                            <p:stCondLst>
                              <p:cond delay="1000"/>
                            </p:stCondLst>
                            <p:childTnLst>
                              <p:par>
                                <p:cTn id="11" presetID="2" presetClass="emph" presetSubtype="0" grpId="0" nodeType="afterEffect">
                                  <p:stCondLst>
                                    <p:cond delay="0"/>
                                  </p:stCondLst>
                                  <p:childTnLst>
                                    <p:set>
                                      <p:cBhvr override="childStyle">
                                        <p:cTn id="12" dur="indefinite"/>
                                        <p:tgtEl>
                                          <p:spTgt spid="3">
                                            <p:txEl>
                                              <p:pRg st="0" end="0"/>
                                            </p:txEl>
                                          </p:spTgt>
                                        </p:tgtEl>
                                        <p:attrNameLst>
                                          <p:attrName>style.fontFamily</p:attrName>
                                        </p:attrNameLst>
                                      </p:cBhvr>
                                      <p:to>
                                        <p:strVal val="Times New Roman"/>
                                      </p:to>
                                    </p:set>
                                  </p:childTnLst>
                                </p:cTn>
                              </p:par>
                            </p:childTnLst>
                          </p:cTn>
                        </p:par>
                        <p:par>
                          <p:cTn id="13" fill="hold">
                            <p:stCondLst>
                              <p:cond delay="1000"/>
                            </p:stCondLst>
                            <p:childTnLst>
                              <p:par>
                                <p:cTn id="14" presetID="2" presetClass="emph" presetSubtype="0" grpId="0" nodeType="afterEffect">
                                  <p:stCondLst>
                                    <p:cond delay="0"/>
                                  </p:stCondLst>
                                  <p:childTnLst>
                                    <p:set>
                                      <p:cBhvr override="childStyle">
                                        <p:cTn id="15" dur="indefinite"/>
                                        <p:tgtEl>
                                          <p:spTgt spid="3">
                                            <p:txEl>
                                              <p:pRg st="1" end="1"/>
                                            </p:txEl>
                                          </p:spTgt>
                                        </p:tgtEl>
                                        <p:attrNameLst>
                                          <p:attrName>style.fontFamily</p:attrName>
                                        </p:attrNameLst>
                                      </p:cBhvr>
                                      <p:to>
                                        <p:strVal val="Times New Roma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0" presetClass="emph" presetSubtype="0" fill="hold" nodeType="clickEffect">
                                  <p:stCondLst>
                                    <p:cond delay="0"/>
                                  </p:stCondLst>
                                  <p:iterate type="lt">
                                    <p:tmPct val="10000"/>
                                  </p:iterate>
                                  <p:childTnLst>
                                    <p:set>
                                      <p:cBhvr override="childStyle">
                                        <p:cTn id="20" dur="500" autoRev="1" fill="hold"/>
                                        <p:tgtEl>
                                          <p:spTgt spid="5">
                                            <p:txEl>
                                              <p:pRg st="0" end="0"/>
                                            </p:txEl>
                                          </p:spTgt>
                                        </p:tgtEl>
                                        <p:attrNameLst>
                                          <p:attrName>style.color</p:attrName>
                                        </p:attrNameLst>
                                      </p:cBhvr>
                                      <p:to>
                                        <p:clrVal>
                                          <a:schemeClr val="accent2"/>
                                        </p:clrVal>
                                      </p:to>
                                    </p:set>
                                    <p:set>
                                      <p:cBhvr>
                                        <p:cTn id="21" dur="500" autoRev="1" fill="hold"/>
                                        <p:tgtEl>
                                          <p:spTgt spid="5">
                                            <p:txEl>
                                              <p:pRg st="0" end="0"/>
                                            </p:txEl>
                                          </p:spTgt>
                                        </p:tgtEl>
                                        <p:attrNameLst>
                                          <p:attrName>fillcolor</p:attrName>
                                        </p:attrNameLst>
                                      </p:cBhvr>
                                      <p:to>
                                        <p:clrVal>
                                          <a:schemeClr val="accent2"/>
                                        </p:clrVal>
                                      </p:to>
                                    </p:set>
                                    <p:set>
                                      <p:cBhvr>
                                        <p:cTn id="22" dur="500" autoRev="1" fill="hold"/>
                                        <p:tgtEl>
                                          <p:spTgt spid="5">
                                            <p:txEl>
                                              <p:pRg st="0" end="0"/>
                                            </p:txEl>
                                          </p:spTgt>
                                        </p:tgtEl>
                                        <p:attrNameLst>
                                          <p:attrName>fill.type</p:attrName>
                                        </p:attrNameLst>
                                      </p:cBhvr>
                                      <p:to>
                                        <p:strVal val="solid"/>
                                      </p:to>
                                    </p:set>
                                  </p:childTnLst>
                                </p:cTn>
                              </p:par>
                            </p:childTnLst>
                          </p:cTn>
                        </p:par>
                      </p:childTnLst>
                    </p:cTn>
                  </p:par>
                </p:childTnLst>
              </p:cTn>
              <p:nextCondLst>
                <p:cond evt="onClick" delay="0">
                  <p:tgtEl>
                    <p:spTgt spid="5"/>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8">
            <a:hlinkClick r:id="" action="ppaction://noaction"/>
          </p:cNvPr>
          <p:cNvSpPr>
            <a:spLocks noChangeArrowheads="1"/>
          </p:cNvSpPr>
          <p:nvPr/>
        </p:nvSpPr>
        <p:spPr bwMode="auto">
          <a:xfrm>
            <a:off x="214282" y="1857364"/>
            <a:ext cx="936625" cy="936625"/>
          </a:xfrm>
          <a:prstGeom prst="cube">
            <a:avLst>
              <a:gd name="adj" fmla="val 25000"/>
            </a:avLst>
          </a:prstGeom>
          <a:gradFill rotWithShape="1">
            <a:gsLst>
              <a:gs pos="0">
                <a:srgbClr val="FF9933"/>
              </a:gs>
              <a:gs pos="100000">
                <a:srgbClr val="FF3300"/>
              </a:gs>
            </a:gsLst>
            <a:lin ang="2700000" scaled="1"/>
          </a:gradFill>
          <a:ln w="9525">
            <a:solidFill>
              <a:schemeClr val="tx1"/>
            </a:solidFill>
            <a:miter lim="800000"/>
            <a:headEnd/>
            <a:tailEnd/>
          </a:ln>
          <a:effectLst/>
        </p:spPr>
        <p:txBody>
          <a:bodyPr wrap="none" anchor="ctr"/>
          <a:lstStyle/>
          <a:p>
            <a:pPr algn="ctr"/>
            <a:r>
              <a:rPr lang="ru-RU" sz="4400" b="1" dirty="0" smtClean="0">
                <a:solidFill>
                  <a:srgbClr val="FFFF00"/>
                </a:solidFill>
                <a:latin typeface="Comic Sans MS" pitchFamily="66" charset="0"/>
              </a:rPr>
              <a:t>5</a:t>
            </a:r>
            <a:endParaRPr lang="ru-RU" sz="4400" b="1" dirty="0">
              <a:solidFill>
                <a:srgbClr val="FFFF00"/>
              </a:solidFill>
              <a:latin typeface="Comic Sans MS" pitchFamily="66" charset="0"/>
            </a:endParaRPr>
          </a:p>
        </p:txBody>
      </p:sp>
      <p:grpSp>
        <p:nvGrpSpPr>
          <p:cNvPr id="6" name="Group 14"/>
          <p:cNvGrpSpPr>
            <a:grpSpLocks/>
          </p:cNvGrpSpPr>
          <p:nvPr/>
        </p:nvGrpSpPr>
        <p:grpSpPr bwMode="auto">
          <a:xfrm>
            <a:off x="8670899" y="6403994"/>
            <a:ext cx="473101" cy="454006"/>
            <a:chOff x="4967" y="3702"/>
            <a:chExt cx="635" cy="499"/>
          </a:xfrm>
        </p:grpSpPr>
        <p:sp>
          <p:nvSpPr>
            <p:cNvPr id="7" name="AutoShape 11">
              <a:hlinkClick r:id="rId2" action="ppaction://hlinksldjump"/>
            </p:cNvPr>
            <p:cNvSpPr>
              <a:spLocks noChangeArrowheads="1"/>
            </p:cNvSpPr>
            <p:nvPr/>
          </p:nvSpPr>
          <p:spPr bwMode="auto">
            <a:xfrm>
              <a:off x="4967" y="3702"/>
              <a:ext cx="635" cy="499"/>
            </a:xfrm>
            <a:prstGeom prst="cube">
              <a:avLst>
                <a:gd name="adj" fmla="val 25000"/>
              </a:avLst>
            </a:prstGeom>
            <a:gradFill rotWithShape="1">
              <a:gsLst>
                <a:gs pos="0">
                  <a:srgbClr val="FF3399"/>
                </a:gs>
                <a:gs pos="25000">
                  <a:srgbClr val="FF6633"/>
                </a:gs>
                <a:gs pos="50000">
                  <a:srgbClr val="FFFF00"/>
                </a:gs>
                <a:gs pos="75000">
                  <a:srgbClr val="01A78F"/>
                </a:gs>
                <a:gs pos="100000">
                  <a:srgbClr val="3366FF"/>
                </a:gs>
              </a:gsLst>
              <a:lin ang="5400000" scaled="1"/>
            </a:gradFill>
            <a:ln w="9525">
              <a:solidFill>
                <a:schemeClr val="tx1"/>
              </a:solidFill>
              <a:miter lim="800000"/>
              <a:headEnd/>
              <a:tailEnd/>
            </a:ln>
            <a:effectLst/>
          </p:spPr>
          <p:txBody>
            <a:bodyPr wrap="none" anchor="ctr"/>
            <a:lstStyle/>
            <a:p>
              <a:endParaRPr lang="ru-RU"/>
            </a:p>
          </p:txBody>
        </p:sp>
        <p:sp>
          <p:nvSpPr>
            <p:cNvPr id="8" name="AutoShape 12">
              <a:hlinkClick r:id="rId2" action="ppaction://hlinksldjump"/>
            </p:cNvPr>
            <p:cNvSpPr>
              <a:spLocks noChangeArrowheads="1"/>
            </p:cNvSpPr>
            <p:nvPr/>
          </p:nvSpPr>
          <p:spPr bwMode="auto">
            <a:xfrm>
              <a:off x="5103" y="3929"/>
              <a:ext cx="272" cy="227"/>
            </a:xfrm>
            <a:prstGeom prst="leftArrow">
              <a:avLst>
                <a:gd name="adj1" fmla="val 50000"/>
                <a:gd name="adj2" fmla="val 29956"/>
              </a:avLst>
            </a:prstGeom>
            <a:solidFill>
              <a:srgbClr val="FF0000"/>
            </a:solidFill>
            <a:ln w="9525">
              <a:solidFill>
                <a:schemeClr val="tx1"/>
              </a:solidFill>
              <a:miter lim="800000"/>
              <a:headEnd/>
              <a:tailEnd/>
            </a:ln>
            <a:effectLst/>
          </p:spPr>
          <p:txBody>
            <a:bodyPr wrap="none" anchor="ctr"/>
            <a:lstStyle/>
            <a:p>
              <a:endParaRPr lang="ru-RU"/>
            </a:p>
          </p:txBody>
        </p:sp>
      </p:grpSp>
      <p:sp>
        <p:nvSpPr>
          <p:cNvPr id="9" name="Заголовок 8"/>
          <p:cNvSpPr>
            <a:spLocks noGrp="1"/>
          </p:cNvSpPr>
          <p:nvPr>
            <p:ph type="title"/>
          </p:nvPr>
        </p:nvSpPr>
        <p:spPr/>
        <p:txBody>
          <a:bodyPr/>
          <a:lstStyle/>
          <a:p>
            <a:r>
              <a:rPr lang="ru-RU" dirty="0" smtClean="0"/>
              <a:t>В ВОЙНЕ ПРИНИМАЛИ УЧАСТИЕ ЖЕНЩИНЫ</a:t>
            </a:r>
            <a:endParaRPr lang="ru-RU" dirty="0"/>
          </a:p>
        </p:txBody>
      </p:sp>
      <p:pic>
        <p:nvPicPr>
          <p:cNvPr id="13" name="Содержимое 12" descr="IMG_0018.jpg"/>
          <p:cNvPicPr>
            <a:picLocks noGrp="1" noChangeAspect="1"/>
          </p:cNvPicPr>
          <p:nvPr>
            <p:ph idx="1"/>
          </p:nvPr>
        </p:nvPicPr>
        <p:blipFill>
          <a:blip r:embed="rId3" cstate="print"/>
          <a:srcRect l="4083" t="2886" r="6086"/>
          <a:stretch>
            <a:fillRect/>
          </a:stretch>
        </p:blipFill>
        <p:spPr>
          <a:xfrm>
            <a:off x="1285852" y="3000372"/>
            <a:ext cx="1571636" cy="2403538"/>
          </a:xfrm>
        </p:spPr>
      </p:pic>
      <p:sp>
        <p:nvSpPr>
          <p:cNvPr id="14" name="TextBox 13"/>
          <p:cNvSpPr txBox="1"/>
          <p:nvPr/>
        </p:nvSpPr>
        <p:spPr>
          <a:xfrm>
            <a:off x="2928926" y="1928802"/>
            <a:ext cx="6072230" cy="4524315"/>
          </a:xfrm>
          <a:prstGeom prst="rect">
            <a:avLst/>
          </a:prstGeom>
          <a:noFill/>
        </p:spPr>
        <p:txBody>
          <a:bodyPr wrap="square" rtlCol="0">
            <a:spAutoFit/>
          </a:bodyPr>
          <a:lstStyle/>
          <a:p>
            <a:pPr algn="ctr"/>
            <a:r>
              <a:rPr lang="ru-RU" dirty="0" smtClean="0">
                <a:solidFill>
                  <a:srgbClr val="7030A0"/>
                </a:solidFill>
              </a:rPr>
              <a:t>В БОЕВЫХ ОПЕРАЦИЯХ ПО ФОРСИРОВАНИЮ ДНЕПРА УЧАВСТВОВАЛИ И ДРУГИЕ ЖИТЕЛИ ДЕРГАЧЁВСКОГО РАЙОНА, В ТОМ ЧИСЛЕ ЖЕНЩИНЫ</a:t>
            </a:r>
            <a:r>
              <a:rPr lang="ru-RU" b="1" dirty="0" smtClean="0">
                <a:solidFill>
                  <a:srgbClr val="7030A0"/>
                </a:solidFill>
              </a:rPr>
              <a:t>.</a:t>
            </a:r>
            <a:r>
              <a:rPr lang="ru-RU" b="1" i="1" u="sng" dirty="0" smtClean="0">
                <a:solidFill>
                  <a:srgbClr val="7030A0"/>
                </a:solidFill>
              </a:rPr>
              <a:t>А.И.ШИНДИНА</a:t>
            </a:r>
            <a:r>
              <a:rPr lang="ru-RU" dirty="0" smtClean="0">
                <a:solidFill>
                  <a:srgbClr val="7030A0"/>
                </a:solidFill>
              </a:rPr>
              <a:t> БЫЛА ШОФЁРОМ НА МАШИНЕ И ОБСЛУЖИВАЛА НУЖДЫ ВОЕННОГО АЭРОДРОМА. НА СВОЕЙ ПОЛУТОРКЕ ОНА ДОШЛА ДО КИЕВА. ЕЁ ОСНОВНАЯ РАБОТА ЗАКЛЮЧАЛАСЬ В ЗАПРАВКЕ САМОЛЁТОВ ГОРЮЧИМ.</a:t>
            </a:r>
          </a:p>
          <a:p>
            <a:pPr algn="ctr"/>
            <a:r>
              <a:rPr lang="ru-RU" dirty="0" smtClean="0">
                <a:solidFill>
                  <a:srgbClr val="7030A0"/>
                </a:solidFill>
              </a:rPr>
              <a:t> </a:t>
            </a:r>
            <a:r>
              <a:rPr lang="ru-RU" b="1" dirty="0" smtClean="0">
                <a:solidFill>
                  <a:srgbClr val="7030A0"/>
                </a:solidFill>
              </a:rPr>
              <a:t>К.И.ЖИХАРЁВА</a:t>
            </a:r>
            <a:r>
              <a:rPr lang="ru-RU" dirty="0" smtClean="0">
                <a:solidFill>
                  <a:srgbClr val="7030A0"/>
                </a:solidFill>
              </a:rPr>
              <a:t> БЫЛА ЗЕНИТОЙ ПУЛЕМЁТЧИТЦЕЙ. ОСОБЕННО ЕЙ ЗАПОМНИЛОСЬ, КАК ОНИ ОХРАНЯЛИ ПЕРЕПРАВУ ЧЕРЕЗ ДНЕПР. В ВОДЕ БЫЛО ОЧЕНЬ МНОГО МИН. НАШИ СОЛДАТЫ УСТАНАВЛИВАЛИ ПОТОННЫЕ МОСТЫ, ПО КОТОРЫМ ПРОХОДИЛИ ДАЖЕ ЖЕЛЕЗНОДОРОЖНЫЕ СОСТАВЫ: НА ЗАПАД ВЕЗЛИ ВООРУЖЕНИЕ, ПРОДОВОЛЬСТВИЕ, НА ВОСТОК –  РАНЕНЫХ.</a:t>
            </a:r>
            <a:endParaRPr lang="ru-RU" dirty="0">
              <a:solidFill>
                <a:srgbClr val="7030A0"/>
              </a:solidFill>
            </a:endParaRPr>
          </a:p>
        </p:txBody>
      </p:sp>
    </p:spTree>
  </p:cSld>
  <p:clrMapOvr>
    <a:masterClrMapping/>
  </p:clrMapOvr>
  <p:transition spd="slow" advClick="0" advTm="13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8" presetClass="emph" presetSubtype="0" fill="hold" nodeType="afterEffect">
                                  <p:stCondLst>
                                    <p:cond delay="0"/>
                                  </p:stCondLst>
                                  <p:iterate type="lt">
                                    <p:tmPct val="4000"/>
                                  </p:iterate>
                                  <p:childTnLst>
                                    <p:set>
                                      <p:cBhvr override="childStyle">
                                        <p:cTn id="13" dur="500" fill="hold"/>
                                        <p:tgtEl>
                                          <p:spTgt spid="14">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0" presetClass="emph" presetSubtype="0" fill="hold" nodeType="clickEffect">
                                  <p:stCondLst>
                                    <p:cond delay="0"/>
                                  </p:stCondLst>
                                  <p:iterate type="lt">
                                    <p:tmPct val="10000"/>
                                  </p:iterate>
                                  <p:childTnLst>
                                    <p:set>
                                      <p:cBhvr override="childStyle">
                                        <p:cTn id="18" dur="500" autoRev="1" fill="hold"/>
                                        <p:tgtEl>
                                          <p:spTgt spid="5">
                                            <p:txEl>
                                              <p:pRg st="0" end="0"/>
                                            </p:txEl>
                                          </p:spTgt>
                                        </p:tgtEl>
                                        <p:attrNameLst>
                                          <p:attrName>style.color</p:attrName>
                                        </p:attrNameLst>
                                      </p:cBhvr>
                                      <p:to>
                                        <p:clrVal>
                                          <a:schemeClr val="accent2"/>
                                        </p:clrVal>
                                      </p:to>
                                    </p:set>
                                    <p:set>
                                      <p:cBhvr>
                                        <p:cTn id="19" dur="500" autoRev="1" fill="hold"/>
                                        <p:tgtEl>
                                          <p:spTgt spid="5">
                                            <p:txEl>
                                              <p:pRg st="0" end="0"/>
                                            </p:txEl>
                                          </p:spTgt>
                                        </p:tgtEl>
                                        <p:attrNameLst>
                                          <p:attrName>fillcolor</p:attrName>
                                        </p:attrNameLst>
                                      </p:cBhvr>
                                      <p:to>
                                        <p:clrVal>
                                          <a:schemeClr val="accent2"/>
                                        </p:clrVal>
                                      </p:to>
                                    </p:set>
                                    <p:set>
                                      <p:cBhvr>
                                        <p:cTn id="20" dur="500" autoRev="1" fill="hold"/>
                                        <p:tgtEl>
                                          <p:spTgt spid="5">
                                            <p:txEl>
                                              <p:pRg st="0" end="0"/>
                                            </p:txEl>
                                          </p:spTgt>
                                        </p:tgtEl>
                                        <p:attrNameLst>
                                          <p:attrName>fill.type</p:attrName>
                                        </p:attrNameLst>
                                      </p:cBhvr>
                                      <p:to>
                                        <p:strVal val="solid"/>
                                      </p:to>
                                    </p:set>
                                  </p:childTnLst>
                                </p:cTn>
                              </p:par>
                            </p:childTnLst>
                          </p:cTn>
                        </p:par>
                      </p:childTnLst>
                    </p:cTn>
                  </p:par>
                </p:childTnLst>
              </p:cTn>
              <p:nextCondLst>
                <p:cond evt="onClick" delay="0">
                  <p:tgtEl>
                    <p:spTgt spid="5"/>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5" name="AutoShape 14">
            <a:hlinkClick r:id="rId2" action="ppaction://hlinksldjump"/>
          </p:cNvPr>
          <p:cNvSpPr>
            <a:spLocks noChangeArrowheads="1"/>
          </p:cNvSpPr>
          <p:nvPr/>
        </p:nvSpPr>
        <p:spPr bwMode="auto">
          <a:xfrm>
            <a:off x="214282" y="1928802"/>
            <a:ext cx="936625" cy="936625"/>
          </a:xfrm>
          <a:prstGeom prst="cube">
            <a:avLst>
              <a:gd name="adj" fmla="val 25000"/>
            </a:avLst>
          </a:prstGeom>
          <a:solidFill>
            <a:srgbClr val="99CC00"/>
          </a:solidFill>
          <a:ln w="9525">
            <a:solidFill>
              <a:schemeClr val="tx1"/>
            </a:solidFill>
            <a:miter lim="800000"/>
            <a:headEnd/>
            <a:tailEnd/>
          </a:ln>
          <a:effectLst/>
        </p:spPr>
        <p:txBody>
          <a:bodyPr wrap="none" anchor="ctr"/>
          <a:lstStyle/>
          <a:p>
            <a:pPr algn="ctr"/>
            <a:r>
              <a:rPr lang="ru-RU" sz="4400" b="1" dirty="0" smtClean="0">
                <a:solidFill>
                  <a:srgbClr val="FFFF00"/>
                </a:solidFill>
                <a:latin typeface="Comic Sans MS" pitchFamily="66" charset="0"/>
              </a:rPr>
              <a:t>1</a:t>
            </a:r>
            <a:endParaRPr lang="ru-RU" sz="4400" b="1" dirty="0">
              <a:solidFill>
                <a:srgbClr val="FFFF00"/>
              </a:solidFill>
              <a:latin typeface="Comic Sans MS" pitchFamily="66" charset="0"/>
            </a:endParaRPr>
          </a:p>
        </p:txBody>
      </p:sp>
      <p:grpSp>
        <p:nvGrpSpPr>
          <p:cNvPr id="6" name="Group 14"/>
          <p:cNvGrpSpPr>
            <a:grpSpLocks/>
          </p:cNvGrpSpPr>
          <p:nvPr/>
        </p:nvGrpSpPr>
        <p:grpSpPr bwMode="auto">
          <a:xfrm>
            <a:off x="8670899" y="6403994"/>
            <a:ext cx="473101" cy="454006"/>
            <a:chOff x="4967" y="3702"/>
            <a:chExt cx="635" cy="499"/>
          </a:xfrm>
        </p:grpSpPr>
        <p:sp>
          <p:nvSpPr>
            <p:cNvPr id="7" name="AutoShape 11">
              <a:hlinkClick r:id="rId3" action="ppaction://hlinksldjump"/>
            </p:cNvPr>
            <p:cNvSpPr>
              <a:spLocks noChangeArrowheads="1"/>
            </p:cNvSpPr>
            <p:nvPr/>
          </p:nvSpPr>
          <p:spPr bwMode="auto">
            <a:xfrm>
              <a:off x="4967" y="3702"/>
              <a:ext cx="635" cy="499"/>
            </a:xfrm>
            <a:prstGeom prst="cube">
              <a:avLst>
                <a:gd name="adj" fmla="val 25000"/>
              </a:avLst>
            </a:prstGeom>
            <a:gradFill rotWithShape="1">
              <a:gsLst>
                <a:gs pos="0">
                  <a:srgbClr val="FF3399"/>
                </a:gs>
                <a:gs pos="25000">
                  <a:srgbClr val="FF6633"/>
                </a:gs>
                <a:gs pos="50000">
                  <a:srgbClr val="FFFF00"/>
                </a:gs>
                <a:gs pos="75000">
                  <a:srgbClr val="01A78F"/>
                </a:gs>
                <a:gs pos="100000">
                  <a:srgbClr val="3366FF"/>
                </a:gs>
              </a:gsLst>
              <a:lin ang="5400000" scaled="1"/>
            </a:gradFill>
            <a:ln w="9525">
              <a:solidFill>
                <a:schemeClr val="tx1"/>
              </a:solidFill>
              <a:miter lim="800000"/>
              <a:headEnd/>
              <a:tailEnd/>
            </a:ln>
            <a:effectLst/>
          </p:spPr>
          <p:txBody>
            <a:bodyPr wrap="none" anchor="ctr"/>
            <a:lstStyle/>
            <a:p>
              <a:endParaRPr lang="ru-RU"/>
            </a:p>
          </p:txBody>
        </p:sp>
        <p:sp>
          <p:nvSpPr>
            <p:cNvPr id="8" name="AutoShape 12">
              <a:hlinkClick r:id="rId3" action="ppaction://hlinksldjump"/>
            </p:cNvPr>
            <p:cNvSpPr>
              <a:spLocks noChangeArrowheads="1"/>
            </p:cNvSpPr>
            <p:nvPr/>
          </p:nvSpPr>
          <p:spPr bwMode="auto">
            <a:xfrm>
              <a:off x="5103" y="3929"/>
              <a:ext cx="272" cy="227"/>
            </a:xfrm>
            <a:prstGeom prst="leftArrow">
              <a:avLst>
                <a:gd name="adj1" fmla="val 50000"/>
                <a:gd name="adj2" fmla="val 29956"/>
              </a:avLst>
            </a:prstGeom>
            <a:solidFill>
              <a:srgbClr val="FF0000"/>
            </a:solidFill>
            <a:ln w="9525">
              <a:solidFill>
                <a:schemeClr val="tx1"/>
              </a:solidFill>
              <a:miter lim="800000"/>
              <a:headEnd/>
              <a:tailEnd/>
            </a:ln>
            <a:effectLst/>
          </p:spPr>
          <p:txBody>
            <a:bodyPr wrap="none" anchor="ctr"/>
            <a:lstStyle/>
            <a:p>
              <a:endParaRPr lang="ru-RU"/>
            </a:p>
          </p:txBody>
        </p:sp>
      </p:grpSp>
      <p:pic>
        <p:nvPicPr>
          <p:cNvPr id="19" name="Содержимое 18" descr="IMG_0014.jpg"/>
          <p:cNvPicPr>
            <a:picLocks noGrp="1" noChangeAspect="1"/>
          </p:cNvPicPr>
          <p:nvPr>
            <p:ph idx="1"/>
          </p:nvPr>
        </p:nvPicPr>
        <p:blipFill>
          <a:blip r:embed="rId4" cstate="print">
            <a:lum contrast="40000"/>
          </a:blip>
          <a:srcRect t="15624" r="37535" b="9375"/>
          <a:stretch>
            <a:fillRect/>
          </a:stretch>
        </p:blipFill>
        <p:spPr>
          <a:xfrm rot="10800000">
            <a:off x="1571604" y="214290"/>
            <a:ext cx="1777448" cy="2563378"/>
          </a:xfrm>
          <a:prstGeom prst="rect">
            <a:avLst/>
          </a:prstGeom>
        </p:spPr>
      </p:pic>
      <p:pic>
        <p:nvPicPr>
          <p:cNvPr id="20" name="Рисунок 19" descr="IMG_0013.jpg"/>
          <p:cNvPicPr>
            <a:picLocks noChangeAspect="1"/>
          </p:cNvPicPr>
          <p:nvPr/>
        </p:nvPicPr>
        <p:blipFill>
          <a:blip r:embed="rId5" cstate="print"/>
          <a:srcRect l="4096" t="4896" r="35248" b="37812"/>
          <a:stretch>
            <a:fillRect/>
          </a:stretch>
        </p:blipFill>
        <p:spPr>
          <a:xfrm>
            <a:off x="4071934" y="428604"/>
            <a:ext cx="2171715" cy="2714644"/>
          </a:xfrm>
          <a:prstGeom prst="rect">
            <a:avLst/>
          </a:prstGeom>
        </p:spPr>
      </p:pic>
      <p:pic>
        <p:nvPicPr>
          <p:cNvPr id="21" name="Рисунок 20" descr="IMG_0012.jpg"/>
          <p:cNvPicPr>
            <a:picLocks noChangeAspect="1"/>
          </p:cNvPicPr>
          <p:nvPr/>
        </p:nvPicPr>
        <p:blipFill>
          <a:blip r:embed="rId6" cstate="print">
            <a:lum contrast="40000"/>
          </a:blip>
          <a:srcRect l="7282" t="3959" r="30479" b="62708"/>
          <a:stretch>
            <a:fillRect/>
          </a:stretch>
        </p:blipFill>
        <p:spPr>
          <a:xfrm>
            <a:off x="1500166" y="3357562"/>
            <a:ext cx="2857520" cy="2078196"/>
          </a:xfrm>
          <a:prstGeom prst="rect">
            <a:avLst/>
          </a:prstGeom>
        </p:spPr>
      </p:pic>
      <p:pic>
        <p:nvPicPr>
          <p:cNvPr id="22" name="Рисунок 21" descr="IMG_0011.jpg"/>
          <p:cNvPicPr>
            <a:picLocks noChangeAspect="1"/>
          </p:cNvPicPr>
          <p:nvPr/>
        </p:nvPicPr>
        <p:blipFill>
          <a:blip r:embed="rId7" cstate="print">
            <a:lum contrast="40000"/>
          </a:blip>
          <a:stretch>
            <a:fillRect/>
          </a:stretch>
        </p:blipFill>
        <p:spPr>
          <a:xfrm>
            <a:off x="6414970" y="0"/>
            <a:ext cx="2729030" cy="3344417"/>
          </a:xfrm>
          <a:prstGeom prst="rect">
            <a:avLst/>
          </a:prstGeom>
        </p:spPr>
      </p:pic>
      <p:pic>
        <p:nvPicPr>
          <p:cNvPr id="23" name="Рисунок 22" descr="IMG_0010.jpg"/>
          <p:cNvPicPr>
            <a:picLocks noChangeAspect="1"/>
          </p:cNvPicPr>
          <p:nvPr/>
        </p:nvPicPr>
        <p:blipFill>
          <a:blip r:embed="rId8" cstate="print"/>
          <a:stretch>
            <a:fillRect/>
          </a:stretch>
        </p:blipFill>
        <p:spPr>
          <a:xfrm>
            <a:off x="5643570" y="3714752"/>
            <a:ext cx="2571521" cy="1781176"/>
          </a:xfrm>
          <a:prstGeom prst="rect">
            <a:avLst/>
          </a:prstGeom>
        </p:spPr>
      </p:pic>
      <p:sp>
        <p:nvSpPr>
          <p:cNvPr id="24" name="TextBox 23"/>
          <p:cNvSpPr txBox="1"/>
          <p:nvPr/>
        </p:nvSpPr>
        <p:spPr>
          <a:xfrm>
            <a:off x="6143636" y="3357562"/>
            <a:ext cx="3500462" cy="338554"/>
          </a:xfrm>
          <a:prstGeom prst="rect">
            <a:avLst/>
          </a:prstGeom>
          <a:noFill/>
        </p:spPr>
        <p:txBody>
          <a:bodyPr wrap="square" rtlCol="0">
            <a:spAutoFit/>
          </a:bodyPr>
          <a:lstStyle/>
          <a:p>
            <a:r>
              <a:rPr lang="ru-RU" sz="1600" dirty="0" smtClean="0">
                <a:solidFill>
                  <a:srgbClr val="7030A0"/>
                </a:solidFill>
              </a:rPr>
              <a:t>Так они получали письма из дома</a:t>
            </a:r>
            <a:endParaRPr lang="ru-RU" sz="1600" dirty="0">
              <a:solidFill>
                <a:srgbClr val="7030A0"/>
              </a:solidFill>
            </a:endParaRPr>
          </a:p>
        </p:txBody>
      </p:sp>
      <p:sp>
        <p:nvSpPr>
          <p:cNvPr id="25" name="TextBox 24"/>
          <p:cNvSpPr txBox="1"/>
          <p:nvPr/>
        </p:nvSpPr>
        <p:spPr>
          <a:xfrm>
            <a:off x="3857620" y="3071810"/>
            <a:ext cx="2428892" cy="338554"/>
          </a:xfrm>
          <a:prstGeom prst="rect">
            <a:avLst/>
          </a:prstGeom>
          <a:noFill/>
        </p:spPr>
        <p:txBody>
          <a:bodyPr wrap="square" rtlCol="0">
            <a:spAutoFit/>
          </a:bodyPr>
          <a:lstStyle/>
          <a:p>
            <a:r>
              <a:rPr lang="ru-RU" sz="1600" dirty="0" smtClean="0">
                <a:solidFill>
                  <a:srgbClr val="FFFF00"/>
                </a:solidFill>
              </a:rPr>
              <a:t>Так проходили собрания </a:t>
            </a:r>
            <a:endParaRPr lang="ru-RU" sz="1600" dirty="0">
              <a:solidFill>
                <a:srgbClr val="FFFF00"/>
              </a:solidFill>
            </a:endParaRPr>
          </a:p>
        </p:txBody>
      </p:sp>
      <p:sp>
        <p:nvSpPr>
          <p:cNvPr id="26" name="TextBox 25"/>
          <p:cNvSpPr txBox="1"/>
          <p:nvPr/>
        </p:nvSpPr>
        <p:spPr>
          <a:xfrm>
            <a:off x="1142976" y="2786058"/>
            <a:ext cx="2643206" cy="523220"/>
          </a:xfrm>
          <a:prstGeom prst="rect">
            <a:avLst/>
          </a:prstGeom>
          <a:noFill/>
        </p:spPr>
        <p:txBody>
          <a:bodyPr wrap="square" rtlCol="0">
            <a:spAutoFit/>
          </a:bodyPr>
          <a:lstStyle/>
          <a:p>
            <a:r>
              <a:rPr lang="ru-RU" sz="1400" dirty="0" smtClean="0">
                <a:solidFill>
                  <a:srgbClr val="FF0000"/>
                </a:solidFill>
              </a:rPr>
              <a:t>Так проходила доставка боеприпасов на передовую</a:t>
            </a:r>
            <a:endParaRPr lang="ru-RU" sz="1400" dirty="0">
              <a:solidFill>
                <a:srgbClr val="FF0000"/>
              </a:solidFill>
            </a:endParaRPr>
          </a:p>
        </p:txBody>
      </p:sp>
      <p:sp>
        <p:nvSpPr>
          <p:cNvPr id="27" name="TextBox 26"/>
          <p:cNvSpPr txBox="1"/>
          <p:nvPr/>
        </p:nvSpPr>
        <p:spPr>
          <a:xfrm>
            <a:off x="1500166" y="5429264"/>
            <a:ext cx="2928958" cy="369332"/>
          </a:xfrm>
          <a:prstGeom prst="rect">
            <a:avLst/>
          </a:prstGeom>
          <a:noFill/>
        </p:spPr>
        <p:txBody>
          <a:bodyPr wrap="square" rtlCol="0">
            <a:spAutoFit/>
          </a:bodyPr>
          <a:lstStyle/>
          <a:p>
            <a:r>
              <a:rPr lang="ru-RU" dirty="0" smtClean="0">
                <a:solidFill>
                  <a:srgbClr val="FFC000"/>
                </a:solidFill>
              </a:rPr>
              <a:t>Так проходил отдых</a:t>
            </a:r>
            <a:endParaRPr lang="ru-RU" dirty="0">
              <a:solidFill>
                <a:srgbClr val="FFC000"/>
              </a:solidFill>
            </a:endParaRPr>
          </a:p>
        </p:txBody>
      </p:sp>
      <p:sp>
        <p:nvSpPr>
          <p:cNvPr id="28" name="TextBox 27"/>
          <p:cNvSpPr txBox="1"/>
          <p:nvPr/>
        </p:nvSpPr>
        <p:spPr>
          <a:xfrm>
            <a:off x="5786446" y="5572140"/>
            <a:ext cx="2357454" cy="646331"/>
          </a:xfrm>
          <a:prstGeom prst="rect">
            <a:avLst/>
          </a:prstGeom>
          <a:noFill/>
        </p:spPr>
        <p:txBody>
          <a:bodyPr wrap="square" rtlCol="0">
            <a:spAutoFit/>
          </a:bodyPr>
          <a:lstStyle/>
          <a:p>
            <a:r>
              <a:rPr lang="ru-RU" dirty="0" smtClean="0">
                <a:solidFill>
                  <a:srgbClr val="C00000"/>
                </a:solidFill>
              </a:rPr>
              <a:t>Так они переживали Трудные времена</a:t>
            </a:r>
            <a:endParaRPr lang="ru-RU" dirty="0">
              <a:solidFill>
                <a:srgbClr val="C00000"/>
              </a:solidFill>
            </a:endParaRPr>
          </a:p>
        </p:txBody>
      </p:sp>
    </p:spTree>
  </p:cSld>
  <p:clrMapOvr>
    <a:masterClrMapping/>
  </p:clrMapOvr>
  <p:transition spd="slow" advClick="0" advTm="13000">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0" presetClass="emph" presetSubtype="0" fill="hold" nodeType="clickEffect">
                                  <p:stCondLst>
                                    <p:cond delay="0"/>
                                  </p:stCondLst>
                                  <p:iterate type="lt">
                                    <p:tmPct val="10000"/>
                                  </p:iterate>
                                  <p:childTnLst>
                                    <p:set>
                                      <p:cBhvr override="childStyle">
                                        <p:cTn id="6" dur="500" autoRev="1" fill="hold"/>
                                        <p:tgtEl>
                                          <p:spTgt spid="5">
                                            <p:txEl>
                                              <p:pRg st="0" end="0"/>
                                            </p:txEl>
                                          </p:spTgt>
                                        </p:tgtEl>
                                        <p:attrNameLst>
                                          <p:attrName>style.color</p:attrName>
                                        </p:attrNameLst>
                                      </p:cBhvr>
                                      <p:to>
                                        <p:clrVal>
                                          <a:schemeClr val="accent2"/>
                                        </p:clrVal>
                                      </p:to>
                                    </p:set>
                                    <p:set>
                                      <p:cBhvr>
                                        <p:cTn id="7" dur="500" autoRev="1" fill="hold"/>
                                        <p:tgtEl>
                                          <p:spTgt spid="5">
                                            <p:txEl>
                                              <p:pRg st="0" end="0"/>
                                            </p:txEl>
                                          </p:spTgt>
                                        </p:tgtEl>
                                        <p:attrNameLst>
                                          <p:attrName>fillcolor</p:attrName>
                                        </p:attrNameLst>
                                      </p:cBhvr>
                                      <p:to>
                                        <p:clrVal>
                                          <a:schemeClr val="accent2"/>
                                        </p:clrVal>
                                      </p:to>
                                    </p:set>
                                    <p:set>
                                      <p:cBhvr>
                                        <p:cTn id="8" dur="500" autoRev="1" fill="hold"/>
                                        <p:tgtEl>
                                          <p:spTgt spid="5">
                                            <p:txEl>
                                              <p:pRg st="0" end="0"/>
                                            </p:txEl>
                                          </p:spTgt>
                                        </p:tgtEl>
                                        <p:attrNameLst>
                                          <p:attrName>fill.type</p:attrName>
                                        </p:attrNameLst>
                                      </p:cBhvr>
                                      <p:to>
                                        <p:strVal val="solid"/>
                                      </p:to>
                                    </p:set>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        Врага мы сокрушим</a:t>
            </a:r>
            <a:endParaRPr lang="ru-RU" dirty="0"/>
          </a:p>
        </p:txBody>
      </p:sp>
      <p:sp>
        <p:nvSpPr>
          <p:cNvPr id="9" name="TextBox 8"/>
          <p:cNvSpPr txBox="1"/>
          <p:nvPr/>
        </p:nvSpPr>
        <p:spPr>
          <a:xfrm>
            <a:off x="4143372" y="3257014"/>
            <a:ext cx="2928958" cy="3600986"/>
          </a:xfrm>
          <a:prstGeom prst="rect">
            <a:avLst/>
          </a:prstGeom>
          <a:noFill/>
        </p:spPr>
        <p:txBody>
          <a:bodyPr wrap="square" rtlCol="0">
            <a:spAutoFit/>
          </a:bodyPr>
          <a:lstStyle/>
          <a:p>
            <a:pPr algn="ctr"/>
            <a:r>
              <a:rPr lang="ru-RU" dirty="0"/>
              <a:t> </a:t>
            </a:r>
            <a:r>
              <a:rPr lang="ru-RU" sz="1600" b="1" dirty="0"/>
              <a:t>МУЖЕСТВО</a:t>
            </a:r>
            <a:r>
              <a:rPr lang="ru-RU" sz="1600" dirty="0"/>
              <a:t> </a:t>
            </a:r>
            <a:endParaRPr lang="ru-RU" sz="1400" dirty="0"/>
          </a:p>
          <a:p>
            <a:pPr algn="ctr"/>
            <a:r>
              <a:rPr lang="ru-RU" sz="1400" dirty="0"/>
              <a:t>Мы знаем, чт</a:t>
            </a:r>
            <a:r>
              <a:rPr lang="ru-RU" sz="1400" b="1" dirty="0"/>
              <a:t>о</a:t>
            </a:r>
            <a:r>
              <a:rPr lang="ru-RU" sz="1400" dirty="0"/>
              <a:t> ныне лежит на весах</a:t>
            </a:r>
          </a:p>
          <a:p>
            <a:pPr algn="ctr"/>
            <a:r>
              <a:rPr lang="ru-RU" sz="1400" dirty="0"/>
              <a:t>И что совершается ныне.</a:t>
            </a:r>
          </a:p>
          <a:p>
            <a:pPr algn="ctr"/>
            <a:r>
              <a:rPr lang="ru-RU" sz="1400" dirty="0"/>
              <a:t>Час мужества пробил на наших часах,</a:t>
            </a:r>
          </a:p>
          <a:p>
            <a:pPr algn="ctr"/>
            <a:r>
              <a:rPr lang="ru-RU" sz="1400" dirty="0"/>
              <a:t>И мужество нас не покинет.</a:t>
            </a:r>
          </a:p>
          <a:p>
            <a:pPr algn="ctr"/>
            <a:r>
              <a:rPr lang="ru-RU" sz="1400" dirty="0"/>
              <a:t>Не страшно под пулями мертвыми лечь,</a:t>
            </a:r>
          </a:p>
          <a:p>
            <a:pPr algn="ctr"/>
            <a:r>
              <a:rPr lang="ru-RU" sz="1400" dirty="0"/>
              <a:t>Не горько остаться без крова,</a:t>
            </a:r>
          </a:p>
          <a:p>
            <a:pPr algn="ctr"/>
            <a:r>
              <a:rPr lang="ru-RU" sz="1400" dirty="0"/>
              <a:t>И мы сохраним тебя, русская речь,</a:t>
            </a:r>
          </a:p>
          <a:p>
            <a:pPr algn="ctr"/>
            <a:r>
              <a:rPr lang="ru-RU" sz="1400" dirty="0"/>
              <a:t>Великое русское слово.</a:t>
            </a:r>
          </a:p>
          <a:p>
            <a:pPr algn="ctr"/>
            <a:r>
              <a:rPr lang="ru-RU" sz="1400" dirty="0"/>
              <a:t>Свободным и чистым тебя пронесем,</a:t>
            </a:r>
          </a:p>
          <a:p>
            <a:pPr algn="ctr"/>
            <a:r>
              <a:rPr lang="ru-RU" sz="1400" dirty="0"/>
              <a:t>И внукам дадим, и от плена спасем</a:t>
            </a:r>
          </a:p>
          <a:p>
            <a:pPr algn="ctr"/>
            <a:r>
              <a:rPr lang="ru-RU" sz="1400" dirty="0">
                <a:solidFill>
                  <a:srgbClr val="FF0000"/>
                </a:solidFill>
              </a:rPr>
              <a:t>Навеки!</a:t>
            </a:r>
          </a:p>
          <a:p>
            <a:pPr algn="ctr"/>
            <a:endParaRPr lang="ru-RU" sz="1400" dirty="0"/>
          </a:p>
        </p:txBody>
      </p:sp>
      <p:sp>
        <p:nvSpPr>
          <p:cNvPr id="10" name="TextBox 9"/>
          <p:cNvSpPr txBox="1"/>
          <p:nvPr/>
        </p:nvSpPr>
        <p:spPr>
          <a:xfrm>
            <a:off x="1714480" y="1928802"/>
            <a:ext cx="2357454" cy="2554545"/>
          </a:xfrm>
          <a:prstGeom prst="rect">
            <a:avLst/>
          </a:prstGeom>
          <a:noFill/>
        </p:spPr>
        <p:txBody>
          <a:bodyPr wrap="square" rtlCol="0">
            <a:spAutoFit/>
          </a:bodyPr>
          <a:lstStyle/>
          <a:p>
            <a:pPr algn="ctr"/>
            <a:r>
              <a:rPr lang="ru-RU" sz="1600" b="1" dirty="0"/>
              <a:t>КЛЯТВА</a:t>
            </a:r>
            <a:r>
              <a:rPr lang="ru-RU" sz="1600" dirty="0"/>
              <a:t> </a:t>
            </a:r>
          </a:p>
          <a:p>
            <a:pPr algn="ctr"/>
            <a:r>
              <a:rPr lang="ru-RU" sz="1600" dirty="0"/>
              <a:t>И та, что сегодня прощается с милым,-</a:t>
            </a:r>
          </a:p>
          <a:p>
            <a:pPr algn="ctr"/>
            <a:r>
              <a:rPr lang="ru-RU" sz="1600" dirty="0"/>
              <a:t>Пусть боль свою в силу она переплавит.</a:t>
            </a:r>
          </a:p>
          <a:p>
            <a:pPr algn="ctr"/>
            <a:r>
              <a:rPr lang="ru-RU" sz="1600" dirty="0"/>
              <a:t>Мы детям клянемся, клянемся могилам,</a:t>
            </a:r>
          </a:p>
          <a:p>
            <a:pPr algn="ctr"/>
            <a:r>
              <a:rPr lang="ru-RU" sz="1600" dirty="0">
                <a:solidFill>
                  <a:srgbClr val="FF0000"/>
                </a:solidFill>
              </a:rPr>
              <a:t>Что нас покориться никто не заставит!</a:t>
            </a:r>
          </a:p>
          <a:p>
            <a:pPr algn="ctr"/>
            <a:endParaRPr lang="ru-RU" sz="1600" dirty="0">
              <a:solidFill>
                <a:srgbClr val="FF0000"/>
              </a:solidFill>
            </a:endParaRPr>
          </a:p>
        </p:txBody>
      </p:sp>
      <p:sp>
        <p:nvSpPr>
          <p:cNvPr id="6" name="Содержимое 5"/>
          <p:cNvSpPr>
            <a:spLocks noGrp="1"/>
          </p:cNvSpPr>
          <p:nvPr>
            <p:ph idx="1"/>
          </p:nvPr>
        </p:nvSpPr>
        <p:spPr/>
        <p:txBody>
          <a:bodyPr/>
          <a:lstStyle/>
          <a:p>
            <a:endParaRPr lang="ru-RU" dirty="0"/>
          </a:p>
        </p:txBody>
      </p:sp>
      <p:pic>
        <p:nvPicPr>
          <p:cNvPr id="7" name="Содержимое 8" descr="IMG_0007.jpg"/>
          <p:cNvPicPr>
            <a:picLocks noChangeAspect="1"/>
          </p:cNvPicPr>
          <p:nvPr/>
        </p:nvPicPr>
        <p:blipFill>
          <a:blip r:embed="rId2" cstate="print"/>
          <a:stretch>
            <a:fillRect/>
          </a:stretch>
        </p:blipFill>
        <p:spPr bwMode="auto">
          <a:xfrm>
            <a:off x="7000892" y="1714489"/>
            <a:ext cx="2143107" cy="3147452"/>
          </a:xfrm>
          <a:prstGeom prst="rect">
            <a:avLst/>
          </a:prstGeom>
          <a:noFill/>
          <a:ln w="9525">
            <a:noFill/>
            <a:miter lim="800000"/>
            <a:headEnd/>
            <a:tailEnd/>
          </a:ln>
          <a:effectLst/>
        </p:spPr>
      </p:pic>
    </p:spTree>
  </p:cSld>
  <p:clrMapOvr>
    <a:masterClrMapping/>
  </p:clrMapOvr>
  <p:transition spd="slow" advClick="0" advTm="13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path" presetSubtype="0" accel="50000" decel="50000" fill="hold" grpId="0" nodeType="afterEffect">
                                  <p:stCondLst>
                                    <p:cond delay="0"/>
                                  </p:stCondLst>
                                  <p:childTnLst>
                                    <p:animMotion origin="layout" path="M 0.10486 0.05365 L 0.10486 0.22017 C 0.10486 0.29486 0.17378 0.38668 0.22986 0.38668 L 0.35486 0.38668 " pathEditMode="relative" rAng="0" ptsTypes="FfFF">
                                      <p:cBhvr>
                                        <p:cTn id="6" dur="2000" fill="hold"/>
                                        <p:tgtEl>
                                          <p:spTgt spid="10"/>
                                        </p:tgtEl>
                                        <p:attrNameLst>
                                          <p:attrName>ppt_x</p:attrName>
                                          <p:attrName>ppt_y</p:attrName>
                                        </p:attrNameLst>
                                      </p:cBhvr>
                                      <p:rCtr x="125" y="167"/>
                                    </p:animMotion>
                                  </p:childTnLst>
                                </p:cTn>
                              </p:par>
                            </p:childTnLst>
                          </p:cTn>
                        </p:par>
                        <p:par>
                          <p:cTn id="7" fill="hold">
                            <p:stCondLst>
                              <p:cond delay="2000"/>
                            </p:stCondLst>
                            <p:childTnLst>
                              <p:par>
                                <p:cTn id="8" presetID="0" presetClass="path" presetSubtype="0" accel="50000" decel="50000" fill="hold" grpId="0" nodeType="afterEffect">
                                  <p:stCondLst>
                                    <p:cond delay="0"/>
                                  </p:stCondLst>
                                  <p:childTnLst>
                                    <p:animMotion origin="layout" path="M 0.01181 0.03446 C -0.03906 0.01804 0.0125 0.03145 -0.12743 0.02937 C -0.13663 0.02544 -0.13246 0.02706 -0.1401 0.02451 C -0.14427 0.02081 -0.15173 0.01642 -0.15659 0.01434 C -0.15781 0.01272 -0.15902 0.01064 -0.16041 0.00925 C -0.16284 0.0067 -0.16788 0.00254 -0.16788 0.00277 C -0.17222 -0.00578 -0.17934 -0.01041 -0.18576 -0.01596 C -0.18836 -0.01804 -0.19322 -0.0229 -0.19322 -0.02267 C -0.19739 -0.03076 -0.20052 -0.03585 -0.2059 -0.04302 C -0.20763 -0.04533 -0.21093 -0.04972 -0.21093 -0.04949 C -0.21284 -0.05643 -0.21545 -0.05921 -0.21979 -0.06337 C -0.22343 -0.07609 -0.21805 -0.05921 -0.225 -0.07331 C -0.22708 -0.07748 -0.22916 -0.08534 -0.23003 -0.0902 C -0.23107 -0.09575 -0.23246 -0.10708 -0.23246 -0.10685 C -0.23298 -0.1161 -0.23298 -0.12512 -0.23385 -0.13414 C -0.23472 -0.14269 -0.23871 -0.15241 -0.23888 -0.16096 C -0.23923 -0.18293 -0.23888 -0.20491 -0.23888 -0.22688 " pathEditMode="relative" rAng="0" ptsTypes="ffffffffffffffffA">
                                      <p:cBhvr>
                                        <p:cTn id="9" dur="2000" fill="hold"/>
                                        <p:tgtEl>
                                          <p:spTgt spid="9"/>
                                        </p:tgtEl>
                                        <p:attrNameLst>
                                          <p:attrName>ppt_x</p:attrName>
                                          <p:attrName>ppt_y</p:attrName>
                                        </p:attrNameLst>
                                      </p:cBhvr>
                                      <p:rCtr x="-125" y="-131"/>
                                    </p:animMotion>
                                  </p:childTnLst>
                                </p:cTn>
                              </p:par>
                            </p:childTnLst>
                          </p:cTn>
                        </p:par>
                        <p:par>
                          <p:cTn id="10" fill="hold">
                            <p:stCondLst>
                              <p:cond delay="4000"/>
                            </p:stCondLst>
                            <p:childTnLst>
                              <p:par>
                                <p:cTn id="11" presetID="16" presetClass="entr" presetSubtype="2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p:txBody>
          <a:bodyPr/>
          <a:lstStyle/>
          <a:p>
            <a:pPr>
              <a:buNone/>
            </a:pPr>
            <a:endParaRPr lang="ru-RU" dirty="0"/>
          </a:p>
        </p:txBody>
      </p:sp>
      <p:sp>
        <p:nvSpPr>
          <p:cNvPr id="5" name="AutoShape 14">
            <a:hlinkClick r:id="rId2" action="ppaction://hlinksldjump"/>
          </p:cNvPr>
          <p:cNvSpPr>
            <a:spLocks noChangeArrowheads="1"/>
          </p:cNvSpPr>
          <p:nvPr/>
        </p:nvSpPr>
        <p:spPr bwMode="auto">
          <a:xfrm>
            <a:off x="8207375" y="0"/>
            <a:ext cx="936625" cy="936625"/>
          </a:xfrm>
          <a:prstGeom prst="cube">
            <a:avLst>
              <a:gd name="adj" fmla="val 25000"/>
            </a:avLst>
          </a:prstGeom>
          <a:solidFill>
            <a:srgbClr val="99CC00"/>
          </a:solidFill>
          <a:ln w="9525">
            <a:solidFill>
              <a:schemeClr val="tx1"/>
            </a:solidFill>
            <a:miter lim="800000"/>
            <a:headEnd/>
            <a:tailEnd/>
          </a:ln>
          <a:effectLst/>
        </p:spPr>
        <p:txBody>
          <a:bodyPr wrap="none" anchor="ctr"/>
          <a:lstStyle/>
          <a:p>
            <a:pPr algn="ctr"/>
            <a:r>
              <a:rPr lang="ru-RU" sz="4400" b="1" dirty="0" smtClean="0">
                <a:solidFill>
                  <a:srgbClr val="FFFF00"/>
                </a:solidFill>
                <a:latin typeface="Comic Sans MS" pitchFamily="66" charset="0"/>
              </a:rPr>
              <a:t>2</a:t>
            </a:r>
            <a:endParaRPr lang="ru-RU" sz="4400" b="1" dirty="0">
              <a:solidFill>
                <a:srgbClr val="FFFF00"/>
              </a:solidFill>
              <a:latin typeface="Comic Sans MS" pitchFamily="66" charset="0"/>
            </a:endParaRPr>
          </a:p>
        </p:txBody>
      </p:sp>
      <p:grpSp>
        <p:nvGrpSpPr>
          <p:cNvPr id="6" name="Group 14"/>
          <p:cNvGrpSpPr>
            <a:grpSpLocks/>
          </p:cNvGrpSpPr>
          <p:nvPr/>
        </p:nvGrpSpPr>
        <p:grpSpPr bwMode="auto">
          <a:xfrm>
            <a:off x="8670899" y="6403994"/>
            <a:ext cx="473101" cy="454006"/>
            <a:chOff x="4967" y="3702"/>
            <a:chExt cx="635" cy="499"/>
          </a:xfrm>
        </p:grpSpPr>
        <p:sp>
          <p:nvSpPr>
            <p:cNvPr id="7" name="AutoShape 11">
              <a:hlinkClick r:id="rId3" action="ppaction://hlinksldjump"/>
            </p:cNvPr>
            <p:cNvSpPr>
              <a:spLocks noChangeArrowheads="1"/>
            </p:cNvSpPr>
            <p:nvPr/>
          </p:nvSpPr>
          <p:spPr bwMode="auto">
            <a:xfrm>
              <a:off x="4967" y="3702"/>
              <a:ext cx="635" cy="499"/>
            </a:xfrm>
            <a:prstGeom prst="cube">
              <a:avLst>
                <a:gd name="adj" fmla="val 25000"/>
              </a:avLst>
            </a:prstGeom>
            <a:gradFill rotWithShape="1">
              <a:gsLst>
                <a:gs pos="0">
                  <a:srgbClr val="FF3399"/>
                </a:gs>
                <a:gs pos="25000">
                  <a:srgbClr val="FF6633"/>
                </a:gs>
                <a:gs pos="50000">
                  <a:srgbClr val="FFFF00"/>
                </a:gs>
                <a:gs pos="75000">
                  <a:srgbClr val="01A78F"/>
                </a:gs>
                <a:gs pos="100000">
                  <a:srgbClr val="3366FF"/>
                </a:gs>
              </a:gsLst>
              <a:lin ang="5400000" scaled="1"/>
            </a:gradFill>
            <a:ln w="9525">
              <a:solidFill>
                <a:schemeClr val="tx1"/>
              </a:solidFill>
              <a:miter lim="800000"/>
              <a:headEnd/>
              <a:tailEnd/>
            </a:ln>
            <a:effectLst/>
          </p:spPr>
          <p:txBody>
            <a:bodyPr wrap="none" anchor="ctr"/>
            <a:lstStyle/>
            <a:p>
              <a:endParaRPr lang="ru-RU"/>
            </a:p>
          </p:txBody>
        </p:sp>
        <p:sp>
          <p:nvSpPr>
            <p:cNvPr id="8" name="AutoShape 12">
              <a:hlinkClick r:id="rId3" action="ppaction://hlinksldjump"/>
            </p:cNvPr>
            <p:cNvSpPr>
              <a:spLocks noChangeArrowheads="1"/>
            </p:cNvSpPr>
            <p:nvPr/>
          </p:nvSpPr>
          <p:spPr bwMode="auto">
            <a:xfrm>
              <a:off x="5103" y="3929"/>
              <a:ext cx="272" cy="227"/>
            </a:xfrm>
            <a:prstGeom prst="leftArrow">
              <a:avLst>
                <a:gd name="adj1" fmla="val 50000"/>
                <a:gd name="adj2" fmla="val 29956"/>
              </a:avLst>
            </a:prstGeom>
            <a:solidFill>
              <a:srgbClr val="FF0000"/>
            </a:solidFill>
            <a:ln w="9525">
              <a:solidFill>
                <a:schemeClr val="tx1"/>
              </a:solidFill>
              <a:miter lim="800000"/>
              <a:headEnd/>
              <a:tailEnd/>
            </a:ln>
            <a:effectLst/>
          </p:spPr>
          <p:txBody>
            <a:bodyPr wrap="none" anchor="ctr"/>
            <a:lstStyle/>
            <a:p>
              <a:endParaRPr lang="ru-RU"/>
            </a:p>
          </p:txBody>
        </p:sp>
      </p:grpSp>
      <p:sp>
        <p:nvSpPr>
          <p:cNvPr id="11" name="TextBox 10"/>
          <p:cNvSpPr txBox="1"/>
          <p:nvPr/>
        </p:nvSpPr>
        <p:spPr>
          <a:xfrm>
            <a:off x="3071802" y="1714488"/>
            <a:ext cx="3643338" cy="3416320"/>
          </a:xfrm>
          <a:prstGeom prst="rect">
            <a:avLst/>
          </a:prstGeom>
          <a:noFill/>
        </p:spPr>
        <p:txBody>
          <a:bodyPr wrap="square" rtlCol="0">
            <a:spAutoFit/>
          </a:bodyPr>
          <a:lstStyle/>
          <a:p>
            <a:pPr algn="ctr"/>
            <a:r>
              <a:rPr lang="ru-RU" dirty="0" smtClean="0"/>
              <a:t>У времени есть своя память – история. И потому мир никогда не забывает о трагедиях , потрясавших планету в разные эпохи , о жестоких войнах , уносивших миллионы жителей. Прошло более полувека , как закончилась Великая Отечественная война , но эхо её до сих пор не затихает в людских душах.</a:t>
            </a:r>
          </a:p>
          <a:p>
            <a:pPr algn="ctr"/>
            <a:endParaRPr lang="ru-RU" dirty="0"/>
          </a:p>
        </p:txBody>
      </p:sp>
      <p:pic>
        <p:nvPicPr>
          <p:cNvPr id="12" name="Picture 3" descr="PH01035U"/>
          <p:cNvPicPr preferRelativeResize="0">
            <a:picLocks noChangeArrowheads="1" noChangeShapeType="1"/>
          </p:cNvPicPr>
          <p:nvPr/>
        </p:nvPicPr>
        <p:blipFill>
          <a:blip r:embed="rId4"/>
          <a:srcRect/>
          <a:stretch>
            <a:fillRect/>
          </a:stretch>
        </p:blipFill>
        <p:spPr bwMode="auto">
          <a:xfrm>
            <a:off x="0" y="6061075"/>
            <a:ext cx="1500166" cy="796925"/>
          </a:xfrm>
          <a:prstGeom prst="rect">
            <a:avLst/>
          </a:prstGeom>
          <a:noFill/>
          <a:ln w="9525" algn="in">
            <a:noFill/>
            <a:prstDash val="dash"/>
            <a:miter lim="800000"/>
            <a:headEnd/>
            <a:tailEnd/>
          </a:ln>
          <a:effectLst/>
        </p:spPr>
      </p:pic>
      <p:pic>
        <p:nvPicPr>
          <p:cNvPr id="13" name="Рисунок 12" descr="j0177740.jpg"/>
          <p:cNvPicPr>
            <a:picLocks noChangeAspect="1"/>
          </p:cNvPicPr>
          <p:nvPr/>
        </p:nvPicPr>
        <p:blipFill>
          <a:blip r:embed="rId5"/>
          <a:stretch>
            <a:fillRect/>
          </a:stretch>
        </p:blipFill>
        <p:spPr>
          <a:xfrm>
            <a:off x="0" y="4643446"/>
            <a:ext cx="1500166" cy="1428760"/>
          </a:xfrm>
          <a:prstGeom prst="rect">
            <a:avLst/>
          </a:prstGeom>
        </p:spPr>
      </p:pic>
      <p:pic>
        <p:nvPicPr>
          <p:cNvPr id="14" name="Рисунок 13" descr="j0177741.jpg"/>
          <p:cNvPicPr>
            <a:picLocks noChangeAspect="1"/>
          </p:cNvPicPr>
          <p:nvPr/>
        </p:nvPicPr>
        <p:blipFill>
          <a:blip r:embed="rId6"/>
          <a:stretch>
            <a:fillRect/>
          </a:stretch>
        </p:blipFill>
        <p:spPr>
          <a:xfrm>
            <a:off x="0" y="3071810"/>
            <a:ext cx="1500166" cy="1571636"/>
          </a:xfrm>
          <a:prstGeom prst="rect">
            <a:avLst/>
          </a:prstGeom>
        </p:spPr>
      </p:pic>
      <p:pic>
        <p:nvPicPr>
          <p:cNvPr id="15" name="Рисунок 14" descr="j0177747.jpg"/>
          <p:cNvPicPr>
            <a:picLocks noChangeAspect="1"/>
          </p:cNvPicPr>
          <p:nvPr/>
        </p:nvPicPr>
        <p:blipFill>
          <a:blip r:embed="rId7"/>
          <a:stretch>
            <a:fillRect/>
          </a:stretch>
        </p:blipFill>
        <p:spPr>
          <a:xfrm>
            <a:off x="0" y="1571613"/>
            <a:ext cx="1500166" cy="1500198"/>
          </a:xfrm>
          <a:prstGeom prst="rect">
            <a:avLst/>
          </a:prstGeom>
        </p:spPr>
      </p:pic>
      <p:pic>
        <p:nvPicPr>
          <p:cNvPr id="16" name="Рисунок 15" descr="j0177745.jpg"/>
          <p:cNvPicPr>
            <a:picLocks noChangeAspect="1"/>
          </p:cNvPicPr>
          <p:nvPr/>
        </p:nvPicPr>
        <p:blipFill>
          <a:blip r:embed="rId8"/>
          <a:stretch>
            <a:fillRect/>
          </a:stretch>
        </p:blipFill>
        <p:spPr>
          <a:xfrm>
            <a:off x="0" y="0"/>
            <a:ext cx="1500166" cy="1571612"/>
          </a:xfrm>
          <a:prstGeom prst="rect">
            <a:avLst/>
          </a:prstGeom>
        </p:spPr>
      </p:pic>
    </p:spTree>
  </p:cSld>
  <p:clrMapOvr>
    <a:masterClrMapping/>
  </p:clrMapOvr>
  <p:transition spd="slow" advClick="0" advTm="13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afterEffect">
                                  <p:stCondLst>
                                    <p:cond delay="0"/>
                                  </p:stCondLst>
                                  <p:childTnLst>
                                    <p:set>
                                      <p:cBhvr rctx="PPT">
                                        <p:cTn id="6" dur="indefinite"/>
                                        <p:tgtEl>
                                          <p:spTgt spid="11">
                                            <p:txEl>
                                              <p:pRg st="0" end="0"/>
                                            </p:txEl>
                                          </p:spTgt>
                                        </p:tgtEl>
                                        <p:attrNameLst>
                                          <p:attrName>style.opacity</p:attrName>
                                        </p:attrNameLst>
                                      </p:cBhvr>
                                      <p:to>
                                        <p:strVal val="0.5"/>
                                      </p:to>
                                    </p:set>
                                    <p:animEffect filter="image" prLst="opacity: 0.5">
                                      <p:cBhvr rctx="IE">
                                        <p:cTn id="7" dur="indefinite"/>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0" presetClass="emph" presetSubtype="0" fill="hold" nodeType="clickEffect">
                                  <p:stCondLst>
                                    <p:cond delay="0"/>
                                  </p:stCondLst>
                                  <p:iterate type="lt">
                                    <p:tmPct val="10000"/>
                                  </p:iterate>
                                  <p:childTnLst>
                                    <p:set>
                                      <p:cBhvr override="childStyle">
                                        <p:cTn id="12" dur="500" autoRev="1" fill="hold"/>
                                        <p:tgtEl>
                                          <p:spTgt spid="5">
                                            <p:txEl>
                                              <p:pRg st="0" end="0"/>
                                            </p:txEl>
                                          </p:spTgt>
                                        </p:tgtEl>
                                        <p:attrNameLst>
                                          <p:attrName>style.color</p:attrName>
                                        </p:attrNameLst>
                                      </p:cBhvr>
                                      <p:to>
                                        <p:clrVal>
                                          <a:schemeClr val="accent2"/>
                                        </p:clrVal>
                                      </p:to>
                                    </p:set>
                                    <p:set>
                                      <p:cBhvr>
                                        <p:cTn id="13" dur="500" autoRev="1" fill="hold"/>
                                        <p:tgtEl>
                                          <p:spTgt spid="5">
                                            <p:txEl>
                                              <p:pRg st="0" end="0"/>
                                            </p:txEl>
                                          </p:spTgt>
                                        </p:tgtEl>
                                        <p:attrNameLst>
                                          <p:attrName>fillcolor</p:attrName>
                                        </p:attrNameLst>
                                      </p:cBhvr>
                                      <p:to>
                                        <p:clrVal>
                                          <a:schemeClr val="accent2"/>
                                        </p:clrVal>
                                      </p:to>
                                    </p:set>
                                    <p:set>
                                      <p:cBhvr>
                                        <p:cTn id="14" dur="500" autoRev="1" fill="hold"/>
                                        <p:tgtEl>
                                          <p:spTgt spid="5">
                                            <p:txEl>
                                              <p:pRg st="0" end="0"/>
                                            </p:txEl>
                                          </p:spTgt>
                                        </p:tgtEl>
                                        <p:attrNameLst>
                                          <p:attrName>fill.type</p:attrName>
                                        </p:attrNameLst>
                                      </p:cBhvr>
                                      <p:to>
                                        <p:strVal val="solid"/>
                                      </p:to>
                                    </p:set>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            </a:t>
            </a:r>
            <a:r>
              <a:rPr lang="ru-RU" sz="8800" b="1" dirty="0" smtClean="0">
                <a:solidFill>
                  <a:srgbClr val="FF0000"/>
                </a:solidFill>
              </a:rPr>
              <a:t>Победа</a:t>
            </a:r>
            <a:endParaRPr lang="ru-RU" sz="8800" b="1" dirty="0">
              <a:solidFill>
                <a:srgbClr val="FF0000"/>
              </a:solidFill>
            </a:endParaRPr>
          </a:p>
        </p:txBody>
      </p:sp>
      <p:sp>
        <p:nvSpPr>
          <p:cNvPr id="5" name="AutoShape 14">
            <a:hlinkClick r:id="rId2" action="ppaction://hlinksldjump"/>
          </p:cNvPr>
          <p:cNvSpPr>
            <a:spLocks noChangeArrowheads="1"/>
          </p:cNvSpPr>
          <p:nvPr/>
        </p:nvSpPr>
        <p:spPr bwMode="auto">
          <a:xfrm>
            <a:off x="285720" y="1857364"/>
            <a:ext cx="936625" cy="936625"/>
          </a:xfrm>
          <a:prstGeom prst="cube">
            <a:avLst>
              <a:gd name="adj" fmla="val 25000"/>
            </a:avLst>
          </a:prstGeom>
          <a:solidFill>
            <a:srgbClr val="99CC00"/>
          </a:solidFill>
          <a:ln w="9525">
            <a:solidFill>
              <a:schemeClr val="tx1"/>
            </a:solidFill>
            <a:miter lim="800000"/>
            <a:headEnd/>
            <a:tailEnd/>
          </a:ln>
          <a:effectLst/>
        </p:spPr>
        <p:txBody>
          <a:bodyPr wrap="none" anchor="ctr"/>
          <a:lstStyle/>
          <a:p>
            <a:pPr algn="ctr"/>
            <a:r>
              <a:rPr lang="ru-RU" sz="4400" b="1" dirty="0" smtClean="0">
                <a:solidFill>
                  <a:srgbClr val="FFFF00"/>
                </a:solidFill>
                <a:latin typeface="Comic Sans MS" pitchFamily="66" charset="0"/>
              </a:rPr>
              <a:t>3</a:t>
            </a:r>
            <a:endParaRPr lang="ru-RU" sz="4400" b="1" dirty="0">
              <a:solidFill>
                <a:srgbClr val="FFFF00"/>
              </a:solidFill>
              <a:latin typeface="Comic Sans MS" pitchFamily="66" charset="0"/>
            </a:endParaRPr>
          </a:p>
        </p:txBody>
      </p:sp>
      <p:grpSp>
        <p:nvGrpSpPr>
          <p:cNvPr id="6" name="Group 14"/>
          <p:cNvGrpSpPr>
            <a:grpSpLocks/>
          </p:cNvGrpSpPr>
          <p:nvPr/>
        </p:nvGrpSpPr>
        <p:grpSpPr bwMode="auto">
          <a:xfrm>
            <a:off x="8670899" y="6403994"/>
            <a:ext cx="473101" cy="454006"/>
            <a:chOff x="4967" y="3702"/>
            <a:chExt cx="635" cy="499"/>
          </a:xfrm>
        </p:grpSpPr>
        <p:sp>
          <p:nvSpPr>
            <p:cNvPr id="7" name="AutoShape 11">
              <a:hlinkClick r:id="rId3" action="ppaction://hlinksldjump"/>
            </p:cNvPr>
            <p:cNvSpPr>
              <a:spLocks noChangeArrowheads="1"/>
            </p:cNvSpPr>
            <p:nvPr/>
          </p:nvSpPr>
          <p:spPr bwMode="auto">
            <a:xfrm>
              <a:off x="4967" y="3702"/>
              <a:ext cx="635" cy="499"/>
            </a:xfrm>
            <a:prstGeom prst="cube">
              <a:avLst>
                <a:gd name="adj" fmla="val 25000"/>
              </a:avLst>
            </a:prstGeom>
            <a:gradFill rotWithShape="1">
              <a:gsLst>
                <a:gs pos="0">
                  <a:srgbClr val="FF3399"/>
                </a:gs>
                <a:gs pos="25000">
                  <a:srgbClr val="FF6633"/>
                </a:gs>
                <a:gs pos="50000">
                  <a:srgbClr val="FFFF00"/>
                </a:gs>
                <a:gs pos="75000">
                  <a:srgbClr val="01A78F"/>
                </a:gs>
                <a:gs pos="100000">
                  <a:srgbClr val="3366FF"/>
                </a:gs>
              </a:gsLst>
              <a:lin ang="5400000" scaled="1"/>
            </a:gradFill>
            <a:ln w="9525">
              <a:solidFill>
                <a:schemeClr val="tx1"/>
              </a:solidFill>
              <a:miter lim="800000"/>
              <a:headEnd/>
              <a:tailEnd/>
            </a:ln>
            <a:effectLst/>
          </p:spPr>
          <p:txBody>
            <a:bodyPr wrap="none" anchor="ctr"/>
            <a:lstStyle/>
            <a:p>
              <a:endParaRPr lang="ru-RU"/>
            </a:p>
          </p:txBody>
        </p:sp>
        <p:sp>
          <p:nvSpPr>
            <p:cNvPr id="8" name="AutoShape 12">
              <a:hlinkClick r:id="rId3" action="ppaction://hlinksldjump"/>
            </p:cNvPr>
            <p:cNvSpPr>
              <a:spLocks noChangeArrowheads="1"/>
            </p:cNvSpPr>
            <p:nvPr/>
          </p:nvSpPr>
          <p:spPr bwMode="auto">
            <a:xfrm>
              <a:off x="5103" y="3929"/>
              <a:ext cx="272" cy="227"/>
            </a:xfrm>
            <a:prstGeom prst="leftArrow">
              <a:avLst>
                <a:gd name="adj1" fmla="val 50000"/>
                <a:gd name="adj2" fmla="val 29956"/>
              </a:avLst>
            </a:prstGeom>
            <a:solidFill>
              <a:srgbClr val="FF0000"/>
            </a:solidFill>
            <a:ln w="9525">
              <a:solidFill>
                <a:schemeClr val="tx1"/>
              </a:solidFill>
              <a:miter lim="800000"/>
              <a:headEnd/>
              <a:tailEnd/>
            </a:ln>
            <a:effectLst/>
          </p:spPr>
          <p:txBody>
            <a:bodyPr wrap="none" anchor="ctr"/>
            <a:lstStyle/>
            <a:p>
              <a:endParaRPr lang="ru-RU"/>
            </a:p>
          </p:txBody>
        </p:sp>
      </p:grpSp>
      <p:sp>
        <p:nvSpPr>
          <p:cNvPr id="10" name="TextBox 9"/>
          <p:cNvSpPr txBox="1"/>
          <p:nvPr/>
        </p:nvSpPr>
        <p:spPr>
          <a:xfrm>
            <a:off x="2786050" y="2214554"/>
            <a:ext cx="4857784" cy="3416320"/>
          </a:xfrm>
          <a:prstGeom prst="rect">
            <a:avLst/>
          </a:prstGeom>
          <a:noFill/>
        </p:spPr>
        <p:txBody>
          <a:bodyPr wrap="square" rtlCol="0">
            <a:spAutoFit/>
          </a:bodyPr>
          <a:lstStyle/>
          <a:p>
            <a:pPr algn="ctr"/>
            <a:r>
              <a:rPr lang="ru-RU" dirty="0" smtClean="0">
                <a:gradFill flip="none" rotWithShape="1">
                  <a:gsLst>
                    <a:gs pos="0">
                      <a:srgbClr val="000082"/>
                    </a:gs>
                    <a:gs pos="30000">
                      <a:srgbClr val="66008F"/>
                    </a:gs>
                    <a:gs pos="64999">
                      <a:srgbClr val="BA0066"/>
                    </a:gs>
                    <a:gs pos="89999">
                      <a:srgbClr val="FF0000"/>
                    </a:gs>
                    <a:gs pos="100000">
                      <a:srgbClr val="FF8200"/>
                    </a:gs>
                  </a:gsLst>
                  <a:path path="shape">
                    <a:fillToRect l="50000" t="50000" r="50000" b="50000"/>
                  </a:path>
                  <a:tileRect/>
                </a:gradFill>
              </a:rPr>
              <a:t>9 Мая – светлый день памяти скорбящих потомков о тех , кто сложил свои головы на полях сражений Великой Отечественной. Значение дня победы в жизни нашей страны и каждого из ныне живущих безмерно. Это святой для сердца россиянина праздник – символ обретенной в жестоком противостоянии свободы от черной свастики фашизма , пожелавшего поработить весь мир. Только благодаря мужеству жителей нашей многонациональной Родины удалось разгромить врага и спасти страну.</a:t>
            </a:r>
            <a:endParaRPr lang="ru-RU" dirty="0">
              <a:gradFill flip="none" rotWithShape="1">
                <a:gsLst>
                  <a:gs pos="0">
                    <a:srgbClr val="000082"/>
                  </a:gs>
                  <a:gs pos="30000">
                    <a:srgbClr val="66008F"/>
                  </a:gs>
                  <a:gs pos="64999">
                    <a:srgbClr val="BA0066"/>
                  </a:gs>
                  <a:gs pos="89999">
                    <a:srgbClr val="FF0000"/>
                  </a:gs>
                  <a:gs pos="100000">
                    <a:srgbClr val="FF8200"/>
                  </a:gs>
                </a:gsLst>
                <a:path path="shape">
                  <a:fillToRect l="50000" t="50000" r="50000" b="50000"/>
                </a:path>
                <a:tileRect/>
              </a:gradFill>
            </a:endParaRPr>
          </a:p>
        </p:txBody>
      </p:sp>
      <p:pic>
        <p:nvPicPr>
          <p:cNvPr id="11" name="Содержимое 10" descr="война 8.jpg"/>
          <p:cNvPicPr>
            <a:picLocks noGrp="1" noChangeAspect="1"/>
          </p:cNvPicPr>
          <p:nvPr>
            <p:ph idx="1"/>
          </p:nvPr>
        </p:nvPicPr>
        <p:blipFill>
          <a:blip r:embed="rId4"/>
          <a:stretch>
            <a:fillRect/>
          </a:stretch>
        </p:blipFill>
        <p:spPr>
          <a:xfrm>
            <a:off x="8267700" y="1643050"/>
            <a:ext cx="876300" cy="1409700"/>
          </a:xfrm>
          <a:prstGeom prst="rect">
            <a:avLst/>
          </a:prstGeom>
        </p:spPr>
      </p:pic>
      <p:pic>
        <p:nvPicPr>
          <p:cNvPr id="12" name="Рисунок 11" descr="война 11.jpg"/>
          <p:cNvPicPr>
            <a:picLocks noChangeAspect="1"/>
          </p:cNvPicPr>
          <p:nvPr/>
        </p:nvPicPr>
        <p:blipFill>
          <a:blip r:embed="rId5"/>
          <a:stretch>
            <a:fillRect/>
          </a:stretch>
        </p:blipFill>
        <p:spPr>
          <a:xfrm>
            <a:off x="1428728" y="4357670"/>
            <a:ext cx="1666886" cy="2500330"/>
          </a:xfrm>
          <a:prstGeom prst="rect">
            <a:avLst/>
          </a:prstGeom>
        </p:spPr>
      </p:pic>
      <p:sp>
        <p:nvSpPr>
          <p:cNvPr id="13" name="Прямоугольник 12"/>
          <p:cNvSpPr/>
          <p:nvPr/>
        </p:nvSpPr>
        <p:spPr>
          <a:xfrm>
            <a:off x="4000496" y="1357298"/>
            <a:ext cx="2358339"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ru-RU" sz="5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9 </a:t>
            </a:r>
            <a:r>
              <a:rPr lang="ru-RU" sz="54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Мая</a:t>
            </a:r>
            <a:endParaRPr lang="ru-RU"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cSld>
  <p:clrMapOvr>
    <a:masterClrMapping/>
  </p:clrMapOvr>
  <p:transition spd="slow" advClick="0" advTm="13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70" decel="100000"/>
                                        <p:tgtEl>
                                          <p:spTgt spid="2"/>
                                        </p:tgtEl>
                                      </p:cBhvr>
                                    </p:animEffect>
                                    <p:animScale>
                                      <p:cBhvr>
                                        <p:cTn id="8" dur="770" decel="100000"/>
                                        <p:tgtEl>
                                          <p:spTgt spid="2"/>
                                        </p:tgtEl>
                                      </p:cBhvr>
                                      <p:from x="10000" y="10000"/>
                                      <p:to x="200000" y="450000"/>
                                    </p:animScale>
                                    <p:animScale>
                                      <p:cBhvr>
                                        <p:cTn id="9" dur="1230" accel="100000" fill="hold">
                                          <p:stCondLst>
                                            <p:cond delay="770"/>
                                          </p:stCondLst>
                                        </p:cTn>
                                        <p:tgtEl>
                                          <p:spTgt spid="2"/>
                                        </p:tgtEl>
                                      </p:cBhvr>
                                      <p:from x="200000" y="450000"/>
                                      <p:to x="100000" y="100000"/>
                                    </p:animScale>
                                    <p:set>
                                      <p:cBhvr>
                                        <p:cTn id="10" dur="770" fill="hold"/>
                                        <p:tgtEl>
                                          <p:spTgt spid="2"/>
                                        </p:tgtEl>
                                        <p:attrNameLst>
                                          <p:attrName>ppt_x</p:attrName>
                                        </p:attrNameLst>
                                      </p:cBhvr>
                                      <p:to>
                                        <p:strVal val="(0.5)"/>
                                      </p:to>
                                    </p:set>
                                    <p:anim from="(0.5)" to="(#ppt_x)" calcmode="lin" valueType="num">
                                      <p:cBhvr>
                                        <p:cTn id="11" dur="1230" accel="100000" fill="hold">
                                          <p:stCondLst>
                                            <p:cond delay="770"/>
                                          </p:stCondLst>
                                        </p:cTn>
                                        <p:tgtEl>
                                          <p:spTgt spid="2"/>
                                        </p:tgtEl>
                                        <p:attrNameLst>
                                          <p:attrName>ppt_x</p:attrName>
                                        </p:attrNameLst>
                                      </p:cBhvr>
                                    </p:anim>
                                    <p:set>
                                      <p:cBhvr>
                                        <p:cTn id="12" dur="770" fill="hold"/>
                                        <p:tgtEl>
                                          <p:spTgt spid="2"/>
                                        </p:tgtEl>
                                        <p:attrNameLst>
                                          <p:attrName>ppt_y</p:attrName>
                                        </p:attrNameLst>
                                      </p:cBhvr>
                                      <p:to>
                                        <p:strVal val="(#ppt_y+0.4)"/>
                                      </p:to>
                                    </p:set>
                                    <p:anim from="(#ppt_y+0.4)" to="(#ppt_y)" calcmode="lin" valueType="num">
                                      <p:cBhvr>
                                        <p:cTn id="13" dur="1230" accel="100000" fill="hold">
                                          <p:stCondLst>
                                            <p:cond delay="770"/>
                                          </p:stCondLst>
                                        </p:cTn>
                                        <p:tgtEl>
                                          <p:spTgt spid="2"/>
                                        </p:tgtEl>
                                        <p:attrNameLst>
                                          <p:attrName>ppt_y</p:attrName>
                                        </p:attrNameLst>
                                      </p:cBhvr>
                                    </p:anim>
                                  </p:childTnLst>
                                </p:cTn>
                              </p:par>
                            </p:childTnLst>
                          </p:cTn>
                        </p:par>
                        <p:par>
                          <p:cTn id="14" fill="hold">
                            <p:stCondLst>
                              <p:cond delay="2000"/>
                            </p:stCondLst>
                            <p:childTnLst>
                              <p:par>
                                <p:cTn id="15" presetID="34"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from="(-#ppt_w/2)" to="(#ppt_x)" calcmode="lin" valueType="num">
                                      <p:cBhvr>
                                        <p:cTn id="17" dur="600" fill="hold">
                                          <p:stCondLst>
                                            <p:cond delay="0"/>
                                          </p:stCondLst>
                                        </p:cTn>
                                        <p:tgtEl>
                                          <p:spTgt spid="13"/>
                                        </p:tgtEl>
                                        <p:attrNameLst>
                                          <p:attrName>ppt_x</p:attrName>
                                        </p:attrNameLst>
                                      </p:cBhvr>
                                    </p:anim>
                                    <p:anim from="0" to="-1.0" calcmode="lin" valueType="num">
                                      <p:cBhvr>
                                        <p:cTn id="18" dur="200" decel="50000" autoRev="1" fill="hold">
                                          <p:stCondLst>
                                            <p:cond delay="600"/>
                                          </p:stCondLst>
                                        </p:cTn>
                                        <p:tgtEl>
                                          <p:spTgt spid="13"/>
                                        </p:tgtEl>
                                        <p:attrNameLst>
                                          <p:attrName>xshear</p:attrName>
                                        </p:attrNameLst>
                                      </p:cBhvr>
                                    </p:anim>
                                    <p:animScale>
                                      <p:cBhvr>
                                        <p:cTn id="19" dur="200" decel="100000" autoRev="1" fill="hold">
                                          <p:stCondLst>
                                            <p:cond delay="600"/>
                                          </p:stCondLst>
                                        </p:cTn>
                                        <p:tgtEl>
                                          <p:spTgt spid="13"/>
                                        </p:tgtEl>
                                      </p:cBhvr>
                                      <p:from x="100000" y="100000"/>
                                      <p:to x="80000" y="100000"/>
                                    </p:animScale>
                                    <p:anim by="(#ppt_h/3+#ppt_w*0.1)" calcmode="lin" valueType="num">
                                      <p:cBhvr additive="sum">
                                        <p:cTn id="20" dur="200" decel="100000" autoRev="1" fill="hold">
                                          <p:stCondLst>
                                            <p:cond delay="600"/>
                                          </p:stCondLst>
                                        </p:cTn>
                                        <p:tgtEl>
                                          <p:spTgt spid="13"/>
                                        </p:tgtEl>
                                        <p:attrNameLst>
                                          <p:attrName>ppt_x</p:attrName>
                                        </p:attrNameLst>
                                      </p:cBhvr>
                                    </p:anim>
                                  </p:childTnLst>
                                </p:cTn>
                              </p:par>
                            </p:childTnLst>
                          </p:cTn>
                        </p:par>
                        <p:par>
                          <p:cTn id="21" fill="hold">
                            <p:stCondLst>
                              <p:cond delay="3000"/>
                            </p:stCondLst>
                            <p:childTnLst>
                              <p:par>
                                <p:cTn id="22" presetID="24" presetClass="entr" presetSubtype="0" fill="hold"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to="" calcmode="lin" valueType="num">
                                      <p:cBhvr>
                                        <p:cTn id="24" dur="1" fill="hold"/>
                                        <p:tgtEl>
                                          <p:spTgt spid="10">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20" presetClass="emph" presetSubtype="0" fill="hold" nodeType="clickEffect">
                                  <p:stCondLst>
                                    <p:cond delay="0"/>
                                  </p:stCondLst>
                                  <p:iterate type="lt">
                                    <p:tmPct val="10000"/>
                                  </p:iterate>
                                  <p:childTnLst>
                                    <p:set>
                                      <p:cBhvr override="childStyle">
                                        <p:cTn id="29" dur="500" autoRev="1" fill="hold"/>
                                        <p:tgtEl>
                                          <p:spTgt spid="5">
                                            <p:txEl>
                                              <p:pRg st="0" end="0"/>
                                            </p:txEl>
                                          </p:spTgt>
                                        </p:tgtEl>
                                        <p:attrNameLst>
                                          <p:attrName>style.color</p:attrName>
                                        </p:attrNameLst>
                                      </p:cBhvr>
                                      <p:to>
                                        <p:clrVal>
                                          <a:schemeClr val="accent2"/>
                                        </p:clrVal>
                                      </p:to>
                                    </p:set>
                                    <p:set>
                                      <p:cBhvr>
                                        <p:cTn id="30" dur="500" autoRev="1" fill="hold"/>
                                        <p:tgtEl>
                                          <p:spTgt spid="5">
                                            <p:txEl>
                                              <p:pRg st="0" end="0"/>
                                            </p:txEl>
                                          </p:spTgt>
                                        </p:tgtEl>
                                        <p:attrNameLst>
                                          <p:attrName>fillcolor</p:attrName>
                                        </p:attrNameLst>
                                      </p:cBhvr>
                                      <p:to>
                                        <p:clrVal>
                                          <a:schemeClr val="accent2"/>
                                        </p:clrVal>
                                      </p:to>
                                    </p:set>
                                    <p:set>
                                      <p:cBhvr>
                                        <p:cTn id="31" dur="500" autoRev="1" fill="hold"/>
                                        <p:tgtEl>
                                          <p:spTgt spid="5">
                                            <p:txEl>
                                              <p:pRg st="0" end="0"/>
                                            </p:txEl>
                                          </p:spTgt>
                                        </p:tgtEl>
                                        <p:attrNameLst>
                                          <p:attrName>fill.type</p:attrName>
                                        </p:attrNameLst>
                                      </p:cBhvr>
                                      <p:to>
                                        <p:strVal val="solid"/>
                                      </p:to>
                                    </p:set>
                                  </p:childTnLst>
                                </p:cTn>
                              </p:par>
                            </p:childTnLst>
                          </p:cTn>
                        </p:par>
                      </p:childTnLst>
                    </p:cTn>
                  </p:par>
                </p:childTnLst>
              </p:cTn>
              <p:nextCondLst>
                <p:cond evt="onClick" delay="0">
                  <p:tgtEl>
                    <p:spTgt spid="5"/>
                  </p:tgtEl>
                </p:cond>
              </p:nextCondLst>
            </p:seq>
          </p:childTnLst>
        </p:cTn>
      </p:par>
    </p:tnLst>
    <p:bldLst>
      <p:bldP spid="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6" name="Прямоугольник 5"/>
          <p:cNvSpPr/>
          <p:nvPr/>
        </p:nvSpPr>
        <p:spPr>
          <a:xfrm>
            <a:off x="0" y="0"/>
            <a:ext cx="9456948" cy="954107"/>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ru-RU" sz="2800" b="1" cap="all" spc="0" dirty="0" smtClean="0">
                <a:ln w="0"/>
                <a:solidFill>
                  <a:srgbClr val="FF0000"/>
                </a:solidFill>
                <a:effectLst>
                  <a:reflection blurRad="12700" stA="50000" endPos="50000" dist="5000" dir="5400000" sy="-100000" rotWithShape="0"/>
                </a:effectLst>
              </a:rPr>
              <a:t>Давайте люди никогда об этом не забудем ,</a:t>
            </a:r>
          </a:p>
          <a:p>
            <a:pPr algn="ctr"/>
            <a:r>
              <a:rPr lang="ru-RU" sz="2800" b="1" cap="all" dirty="0" smtClean="0">
                <a:ln w="0"/>
                <a:solidFill>
                  <a:srgbClr val="FF0000"/>
                </a:solidFill>
                <a:effectLst>
                  <a:reflection blurRad="12700" stA="50000" endPos="50000" dist="5000" dir="5400000" sy="-100000" rotWithShape="0"/>
                </a:effectLst>
              </a:rPr>
              <a:t>А будем помнить и чтить вечно</a:t>
            </a:r>
            <a:endParaRPr lang="ru-RU" sz="2800" b="1" cap="all" spc="0" dirty="0">
              <a:ln w="0"/>
              <a:solidFill>
                <a:srgbClr val="FF0000"/>
              </a:solidFill>
              <a:effectLst>
                <a:reflection blurRad="12700" stA="50000" endPos="50000" dist="5000" dir="5400000" sy="-100000" rotWithShape="0"/>
              </a:effectLst>
            </a:endParaRPr>
          </a:p>
        </p:txBody>
      </p:sp>
      <p:sp>
        <p:nvSpPr>
          <p:cNvPr id="7" name="Молния 6"/>
          <p:cNvSpPr/>
          <p:nvPr/>
        </p:nvSpPr>
        <p:spPr bwMode="auto">
          <a:xfrm>
            <a:off x="1857356" y="1857364"/>
            <a:ext cx="3429024" cy="1857388"/>
          </a:xfrm>
          <a:prstGeom prst="lightningBolt">
            <a:avLst/>
          </a:prstGeom>
          <a:ln>
            <a:headEnd type="none" w="sm" len="sm"/>
            <a:tailEnd type="none" w="sm" len="sm"/>
          </a:ln>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Times New Roman" pitchFamily="18" charset="0"/>
              </a:rPr>
              <a:t>1941</a:t>
            </a:r>
          </a:p>
        </p:txBody>
      </p:sp>
      <p:sp>
        <p:nvSpPr>
          <p:cNvPr id="8" name="Молния 7"/>
          <p:cNvSpPr/>
          <p:nvPr/>
        </p:nvSpPr>
        <p:spPr bwMode="auto">
          <a:xfrm>
            <a:off x="1928794" y="4143380"/>
            <a:ext cx="3429024" cy="1857388"/>
          </a:xfrm>
          <a:prstGeom prst="lightningBolt">
            <a:avLst/>
          </a:prstGeom>
          <a:ln>
            <a:headEnd type="none" w="sm" len="sm"/>
            <a:tailEnd type="none" w="sm" len="sm"/>
          </a:ln>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Times New Roman" pitchFamily="18" charset="0"/>
              </a:rPr>
              <a:t>1945</a:t>
            </a:r>
          </a:p>
        </p:txBody>
      </p:sp>
      <p:sp>
        <p:nvSpPr>
          <p:cNvPr id="9" name="Прямоугольник 8"/>
          <p:cNvSpPr/>
          <p:nvPr/>
        </p:nvSpPr>
        <p:spPr bwMode="auto">
          <a:xfrm>
            <a:off x="3714744" y="3714752"/>
            <a:ext cx="1571636" cy="571504"/>
          </a:xfrm>
          <a:prstGeom prst="rect">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Times New Roman" pitchFamily="18" charset="0"/>
              </a:rPr>
              <a:t>Война</a:t>
            </a:r>
          </a:p>
        </p:txBody>
      </p:sp>
      <p:sp>
        <p:nvSpPr>
          <p:cNvPr id="10" name="Содержимое 9"/>
          <p:cNvSpPr>
            <a:spLocks noGrp="1"/>
          </p:cNvSpPr>
          <p:nvPr>
            <p:ph idx="1"/>
          </p:nvPr>
        </p:nvSpPr>
        <p:spPr>
          <a:xfrm>
            <a:off x="1479550" y="1981200"/>
            <a:ext cx="7378730" cy="4114800"/>
          </a:xfrm>
        </p:spPr>
        <p:txBody>
          <a:bodyPr/>
          <a:lstStyle/>
          <a:p>
            <a:endParaRPr lang="ru-RU" dirty="0"/>
          </a:p>
        </p:txBody>
      </p:sp>
    </p:spTree>
  </p:cSld>
  <p:clrMapOvr>
    <a:masterClrMapping/>
  </p:clrMapOvr>
  <p:transition spd="slow" advClick="0" advTm="13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mph" presetSubtype="0" fill="hold" grpId="0" nodeType="afterEffect">
                                  <p:stCondLst>
                                    <p:cond delay="0"/>
                                  </p:stCondLst>
                                  <p:childTnLst>
                                    <p:animClr clrSpc="hsl">
                                      <p:cBhvr override="childStyle">
                                        <p:cTn id="6" dur="500" fill="hold"/>
                                        <p:tgtEl>
                                          <p:spTgt spid="7"/>
                                        </p:tgtEl>
                                        <p:attrNameLst>
                                          <p:attrName>style.color</p:attrName>
                                        </p:attrNameLst>
                                      </p:cBhvr>
                                      <p:by>
                                        <p:hsl h="-7200000" s="0" l="0"/>
                                      </p:by>
                                    </p:animClr>
                                    <p:animClr clrSpc="hsl">
                                      <p:cBhvr>
                                        <p:cTn id="7" dur="500" fill="hold"/>
                                        <p:tgtEl>
                                          <p:spTgt spid="7"/>
                                        </p:tgtEl>
                                        <p:attrNameLst>
                                          <p:attrName>fillcolor</p:attrName>
                                        </p:attrNameLst>
                                      </p:cBhvr>
                                      <p:by>
                                        <p:hsl h="-7200000" s="0" l="0"/>
                                      </p:by>
                                    </p:animClr>
                                    <p:animClr clrSpc="hsl">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par>
                          <p:cTn id="10" fill="hold">
                            <p:stCondLst>
                              <p:cond delay="500"/>
                            </p:stCondLst>
                            <p:childTnLst>
                              <p:par>
                                <p:cTn id="11" presetID="22" presetClass="emph" presetSubtype="0" fill="hold" grpId="0" nodeType="afterEffect">
                                  <p:stCondLst>
                                    <p:cond delay="0"/>
                                  </p:stCondLst>
                                  <p:childTnLst>
                                    <p:animClr clrSpc="hsl">
                                      <p:cBhvr override="childStyle">
                                        <p:cTn id="12" dur="500" fill="hold"/>
                                        <p:tgtEl>
                                          <p:spTgt spid="9"/>
                                        </p:tgtEl>
                                        <p:attrNameLst>
                                          <p:attrName>style.color</p:attrName>
                                        </p:attrNameLst>
                                      </p:cBhvr>
                                      <p:by>
                                        <p:hsl h="-7200000" s="0" l="0"/>
                                      </p:by>
                                    </p:animClr>
                                    <p:animClr clrSpc="hsl">
                                      <p:cBhvr>
                                        <p:cTn id="13" dur="500" fill="hold"/>
                                        <p:tgtEl>
                                          <p:spTgt spid="9"/>
                                        </p:tgtEl>
                                        <p:attrNameLst>
                                          <p:attrName>fillcolor</p:attrName>
                                        </p:attrNameLst>
                                      </p:cBhvr>
                                      <p:by>
                                        <p:hsl h="-7200000" s="0" l="0"/>
                                      </p:by>
                                    </p:animClr>
                                    <p:animClr clrSpc="hsl">
                                      <p:cBhvr>
                                        <p:cTn id="14" dur="500" fill="hold"/>
                                        <p:tgtEl>
                                          <p:spTgt spid="9"/>
                                        </p:tgtEl>
                                        <p:attrNameLst>
                                          <p:attrName>stroke.color</p:attrName>
                                        </p:attrNameLst>
                                      </p:cBhvr>
                                      <p:by>
                                        <p:hsl h="-7200000" s="0" l="0"/>
                                      </p:by>
                                    </p:animClr>
                                    <p:set>
                                      <p:cBhvr>
                                        <p:cTn id="15" dur="500" fill="hold"/>
                                        <p:tgtEl>
                                          <p:spTgt spid="9"/>
                                        </p:tgtEl>
                                        <p:attrNameLst>
                                          <p:attrName>fill.type</p:attrName>
                                        </p:attrNameLst>
                                      </p:cBhvr>
                                      <p:to>
                                        <p:strVal val="solid"/>
                                      </p:to>
                                    </p:set>
                                  </p:childTnLst>
                                </p:cTn>
                              </p:par>
                            </p:childTnLst>
                          </p:cTn>
                        </p:par>
                        <p:par>
                          <p:cTn id="16" fill="hold">
                            <p:stCondLst>
                              <p:cond delay="1000"/>
                            </p:stCondLst>
                            <p:childTnLst>
                              <p:par>
                                <p:cTn id="17" presetID="22" presetClass="emph" presetSubtype="0" fill="hold" grpId="0" nodeType="afterEffect">
                                  <p:stCondLst>
                                    <p:cond delay="0"/>
                                  </p:stCondLst>
                                  <p:childTnLst>
                                    <p:animClr clrSpc="hsl">
                                      <p:cBhvr override="childStyle">
                                        <p:cTn id="18" dur="500" fill="hold"/>
                                        <p:tgtEl>
                                          <p:spTgt spid="8"/>
                                        </p:tgtEl>
                                        <p:attrNameLst>
                                          <p:attrName>style.color</p:attrName>
                                        </p:attrNameLst>
                                      </p:cBhvr>
                                      <p:by>
                                        <p:hsl h="-7200000" s="0" l="0"/>
                                      </p:by>
                                    </p:animClr>
                                    <p:animClr clrSpc="hsl">
                                      <p:cBhvr>
                                        <p:cTn id="19" dur="500" fill="hold"/>
                                        <p:tgtEl>
                                          <p:spTgt spid="8"/>
                                        </p:tgtEl>
                                        <p:attrNameLst>
                                          <p:attrName>fillcolor</p:attrName>
                                        </p:attrNameLst>
                                      </p:cBhvr>
                                      <p:by>
                                        <p:hsl h="-7200000" s="0" l="0"/>
                                      </p:by>
                                    </p:animClr>
                                    <p:animClr clrSpc="hsl">
                                      <p:cBhvr>
                                        <p:cTn id="20" dur="500" fill="hold"/>
                                        <p:tgtEl>
                                          <p:spTgt spid="8"/>
                                        </p:tgtEl>
                                        <p:attrNameLst>
                                          <p:attrName>stroke.color</p:attrName>
                                        </p:attrNameLst>
                                      </p:cBhvr>
                                      <p:by>
                                        <p:hsl h="-7200000" s="0" l="0"/>
                                      </p:by>
                                    </p:animClr>
                                    <p:set>
                                      <p:cBhvr>
                                        <p:cTn id="21" dur="500" fill="hold"/>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285852" y="1785926"/>
            <a:ext cx="8686830" cy="1143000"/>
          </a:xfrm>
        </p:spPr>
        <p:txBody>
          <a:bodyPr/>
          <a:lstStyle/>
          <a:p>
            <a:r>
              <a:rPr lang="ru-RU" dirty="0" smtClean="0">
                <a:solidFill>
                  <a:srgbClr val="FF0000"/>
                </a:solidFill>
              </a:rPr>
              <a:t>«Этих дней не смолкнет слава»</a:t>
            </a:r>
            <a:endParaRPr lang="ru-RU" dirty="0">
              <a:solidFill>
                <a:srgbClr val="FF0000"/>
              </a:solidFill>
            </a:endParaRPr>
          </a:p>
        </p:txBody>
      </p:sp>
      <p:sp>
        <p:nvSpPr>
          <p:cNvPr id="3" name="Подзаголовок 2"/>
          <p:cNvSpPr>
            <a:spLocks noGrp="1"/>
          </p:cNvSpPr>
          <p:nvPr>
            <p:ph type="subTitle" idx="1"/>
          </p:nvPr>
        </p:nvSpPr>
        <p:spPr/>
        <p:txBody>
          <a:bodyPr/>
          <a:lstStyle/>
          <a:p>
            <a:endParaRPr lang="ru-RU" dirty="0"/>
          </a:p>
        </p:txBody>
      </p:sp>
      <p:pic>
        <p:nvPicPr>
          <p:cNvPr id="50" name="Рисунок 49" descr="война.jpg"/>
          <p:cNvPicPr>
            <a:picLocks noChangeAspect="1"/>
          </p:cNvPicPr>
          <p:nvPr/>
        </p:nvPicPr>
        <p:blipFill>
          <a:blip r:embed="rId2"/>
          <a:stretch>
            <a:fillRect/>
          </a:stretch>
        </p:blipFill>
        <p:spPr>
          <a:xfrm>
            <a:off x="7141670" y="142852"/>
            <a:ext cx="2002329" cy="1714512"/>
          </a:xfrm>
          <a:prstGeom prst="rect">
            <a:avLst/>
          </a:prstGeom>
        </p:spPr>
      </p:pic>
      <p:pic>
        <p:nvPicPr>
          <p:cNvPr id="52" name="Рисунок 51" descr="война.jpg"/>
          <p:cNvPicPr>
            <a:picLocks noChangeAspect="1"/>
          </p:cNvPicPr>
          <p:nvPr/>
        </p:nvPicPr>
        <p:blipFill>
          <a:blip r:embed="rId2"/>
          <a:stretch>
            <a:fillRect/>
          </a:stretch>
        </p:blipFill>
        <p:spPr>
          <a:xfrm>
            <a:off x="3286116" y="142852"/>
            <a:ext cx="2143140" cy="1507210"/>
          </a:xfrm>
          <a:prstGeom prst="rect">
            <a:avLst/>
          </a:prstGeom>
        </p:spPr>
      </p:pic>
      <p:pic>
        <p:nvPicPr>
          <p:cNvPr id="53" name="Рисунок 52" descr="война10.jpg"/>
          <p:cNvPicPr>
            <a:picLocks noChangeAspect="1"/>
          </p:cNvPicPr>
          <p:nvPr/>
        </p:nvPicPr>
        <p:blipFill>
          <a:blip r:embed="rId3"/>
          <a:stretch>
            <a:fillRect/>
          </a:stretch>
        </p:blipFill>
        <p:spPr>
          <a:xfrm>
            <a:off x="1285852" y="2714620"/>
            <a:ext cx="1785940" cy="1238250"/>
          </a:xfrm>
          <a:prstGeom prst="rect">
            <a:avLst/>
          </a:prstGeom>
        </p:spPr>
      </p:pic>
      <p:pic>
        <p:nvPicPr>
          <p:cNvPr id="54" name="Рисунок 53" descr="война13.jpg"/>
          <p:cNvPicPr>
            <a:picLocks noChangeAspect="1"/>
          </p:cNvPicPr>
          <p:nvPr/>
        </p:nvPicPr>
        <p:blipFill>
          <a:blip r:embed="rId4"/>
          <a:stretch>
            <a:fillRect/>
          </a:stretch>
        </p:blipFill>
        <p:spPr>
          <a:xfrm>
            <a:off x="6715140" y="3214686"/>
            <a:ext cx="2428860" cy="1923182"/>
          </a:xfrm>
          <a:prstGeom prst="rect">
            <a:avLst/>
          </a:prstGeom>
        </p:spPr>
      </p:pic>
      <p:pic>
        <p:nvPicPr>
          <p:cNvPr id="55" name="Рисунок 54" descr="война 1.jpg"/>
          <p:cNvPicPr>
            <a:picLocks noChangeAspect="1"/>
          </p:cNvPicPr>
          <p:nvPr/>
        </p:nvPicPr>
        <p:blipFill>
          <a:blip r:embed="rId5"/>
          <a:stretch>
            <a:fillRect/>
          </a:stretch>
        </p:blipFill>
        <p:spPr>
          <a:xfrm>
            <a:off x="2000232" y="4714884"/>
            <a:ext cx="2714643" cy="2388886"/>
          </a:xfrm>
          <a:prstGeom prst="rect">
            <a:avLst/>
          </a:prstGeom>
        </p:spPr>
      </p:pic>
      <p:pic>
        <p:nvPicPr>
          <p:cNvPr id="56" name="Рисунок 55" descr="война 2.jpg"/>
          <p:cNvPicPr>
            <a:picLocks noChangeAspect="1"/>
          </p:cNvPicPr>
          <p:nvPr/>
        </p:nvPicPr>
        <p:blipFill>
          <a:blip r:embed="rId6"/>
          <a:stretch>
            <a:fillRect/>
          </a:stretch>
        </p:blipFill>
        <p:spPr>
          <a:xfrm>
            <a:off x="7215206" y="4786322"/>
            <a:ext cx="1643074" cy="1800372"/>
          </a:xfrm>
          <a:prstGeom prst="rect">
            <a:avLst/>
          </a:prstGeom>
        </p:spPr>
      </p:pic>
      <p:pic>
        <p:nvPicPr>
          <p:cNvPr id="57" name="Рисунок 56" descr="война 3.jpg"/>
          <p:cNvPicPr>
            <a:picLocks noChangeAspect="1"/>
          </p:cNvPicPr>
          <p:nvPr/>
        </p:nvPicPr>
        <p:blipFill>
          <a:blip r:embed="rId7"/>
          <a:stretch>
            <a:fillRect/>
          </a:stretch>
        </p:blipFill>
        <p:spPr>
          <a:xfrm>
            <a:off x="5572132" y="4918387"/>
            <a:ext cx="1477800" cy="1939613"/>
          </a:xfrm>
          <a:prstGeom prst="rect">
            <a:avLst/>
          </a:prstGeom>
        </p:spPr>
      </p:pic>
      <p:pic>
        <p:nvPicPr>
          <p:cNvPr id="59" name="Рисунок 58" descr="война 4.jpg"/>
          <p:cNvPicPr>
            <a:picLocks noChangeAspect="1"/>
          </p:cNvPicPr>
          <p:nvPr/>
        </p:nvPicPr>
        <p:blipFill>
          <a:blip r:embed="rId8"/>
          <a:stretch>
            <a:fillRect/>
          </a:stretch>
        </p:blipFill>
        <p:spPr>
          <a:xfrm>
            <a:off x="1500166" y="714356"/>
            <a:ext cx="1892300" cy="1333500"/>
          </a:xfrm>
          <a:prstGeom prst="rect">
            <a:avLst/>
          </a:prstGeom>
        </p:spPr>
      </p:pic>
      <p:pic>
        <p:nvPicPr>
          <p:cNvPr id="60" name="Рисунок 59" descr="война 5.jpg"/>
          <p:cNvPicPr>
            <a:picLocks noChangeAspect="1"/>
          </p:cNvPicPr>
          <p:nvPr/>
        </p:nvPicPr>
        <p:blipFill>
          <a:blip r:embed="rId9"/>
          <a:stretch>
            <a:fillRect/>
          </a:stretch>
        </p:blipFill>
        <p:spPr>
          <a:xfrm>
            <a:off x="1357290" y="3500438"/>
            <a:ext cx="1857388" cy="1405940"/>
          </a:xfrm>
          <a:prstGeom prst="rect">
            <a:avLst/>
          </a:prstGeom>
        </p:spPr>
      </p:pic>
      <p:pic>
        <p:nvPicPr>
          <p:cNvPr id="61" name="Рисунок 60" descr="война 6.jpg"/>
          <p:cNvPicPr>
            <a:picLocks noChangeAspect="1"/>
          </p:cNvPicPr>
          <p:nvPr/>
        </p:nvPicPr>
        <p:blipFill>
          <a:blip r:embed="rId10"/>
          <a:stretch>
            <a:fillRect/>
          </a:stretch>
        </p:blipFill>
        <p:spPr>
          <a:xfrm>
            <a:off x="0" y="4560018"/>
            <a:ext cx="2143140" cy="2297982"/>
          </a:xfrm>
          <a:prstGeom prst="rect">
            <a:avLst/>
          </a:prstGeom>
        </p:spPr>
      </p:pic>
      <p:pic>
        <p:nvPicPr>
          <p:cNvPr id="64" name="Рисунок 63" descr="дло.jpg"/>
          <p:cNvPicPr>
            <a:picLocks noChangeAspect="1"/>
          </p:cNvPicPr>
          <p:nvPr/>
        </p:nvPicPr>
        <p:blipFill>
          <a:blip r:embed="rId11"/>
          <a:stretch>
            <a:fillRect/>
          </a:stretch>
        </p:blipFill>
        <p:spPr>
          <a:xfrm>
            <a:off x="5429256" y="428604"/>
            <a:ext cx="1794566" cy="1785950"/>
          </a:xfrm>
          <a:prstGeom prst="rect">
            <a:avLst/>
          </a:prstGeom>
        </p:spPr>
      </p:pic>
      <p:sp>
        <p:nvSpPr>
          <p:cNvPr id="16" name="TextBox 15"/>
          <p:cNvSpPr txBox="1"/>
          <p:nvPr/>
        </p:nvSpPr>
        <p:spPr>
          <a:xfrm>
            <a:off x="3500430" y="3214686"/>
            <a:ext cx="4000528" cy="2031325"/>
          </a:xfrm>
          <a:prstGeom prst="rect">
            <a:avLst/>
          </a:prstGeom>
          <a:noFill/>
        </p:spPr>
        <p:txBody>
          <a:bodyPr wrap="square" rtlCol="0">
            <a:spAutoFit/>
          </a:bodyPr>
          <a:lstStyle/>
          <a:p>
            <a:r>
              <a:rPr lang="ru-RU" b="1" dirty="0" smtClean="0">
                <a:solidFill>
                  <a:srgbClr val="FF0000"/>
                </a:solidFill>
              </a:rPr>
              <a:t>Война – жесточе нету слова.</a:t>
            </a:r>
          </a:p>
          <a:p>
            <a:r>
              <a:rPr lang="ru-RU" b="1" dirty="0" smtClean="0">
                <a:solidFill>
                  <a:srgbClr val="FF0000"/>
                </a:solidFill>
              </a:rPr>
              <a:t>Война – печальней нету слова.</a:t>
            </a:r>
          </a:p>
          <a:p>
            <a:r>
              <a:rPr lang="ru-RU" b="1" dirty="0" smtClean="0">
                <a:solidFill>
                  <a:srgbClr val="FF0000"/>
                </a:solidFill>
              </a:rPr>
              <a:t>Война  - светлее нету слова</a:t>
            </a:r>
          </a:p>
          <a:p>
            <a:r>
              <a:rPr lang="ru-RU" b="1" dirty="0" smtClean="0">
                <a:solidFill>
                  <a:srgbClr val="FF0000"/>
                </a:solidFill>
              </a:rPr>
              <a:t>В тоске и славе этих лет.</a:t>
            </a:r>
          </a:p>
          <a:p>
            <a:r>
              <a:rPr lang="ru-RU" b="1" dirty="0" smtClean="0">
                <a:solidFill>
                  <a:srgbClr val="FF0000"/>
                </a:solidFill>
              </a:rPr>
              <a:t>И на устах у нас иногда</a:t>
            </a:r>
          </a:p>
          <a:p>
            <a:r>
              <a:rPr lang="ru-RU" b="1" dirty="0" smtClean="0">
                <a:solidFill>
                  <a:srgbClr val="FF0000"/>
                </a:solidFill>
              </a:rPr>
              <a:t>Ещё не может быть и нет.</a:t>
            </a:r>
          </a:p>
          <a:p>
            <a:endParaRPr lang="ru-RU" dirty="0"/>
          </a:p>
        </p:txBody>
      </p:sp>
      <p:pic>
        <p:nvPicPr>
          <p:cNvPr id="19" name="Содержимое 8" descr="IMG_0007.jpg"/>
          <p:cNvPicPr>
            <a:picLocks noChangeAspect="1"/>
          </p:cNvPicPr>
          <p:nvPr/>
        </p:nvPicPr>
        <p:blipFill>
          <a:blip r:embed="rId12" cstate="print"/>
          <a:stretch>
            <a:fillRect/>
          </a:stretch>
        </p:blipFill>
        <p:spPr bwMode="auto">
          <a:xfrm>
            <a:off x="0" y="2786058"/>
            <a:ext cx="1444486" cy="2121430"/>
          </a:xfrm>
          <a:prstGeom prst="rect">
            <a:avLst/>
          </a:prstGeom>
          <a:noFill/>
          <a:ln w="9525">
            <a:noFill/>
            <a:miter lim="800000"/>
            <a:headEnd/>
            <a:tailEnd/>
          </a:ln>
          <a:effectLst/>
        </p:spPr>
      </p:pic>
      <p:pic>
        <p:nvPicPr>
          <p:cNvPr id="62" name="Рисунок 61" descr="война 8.jpg"/>
          <p:cNvPicPr>
            <a:picLocks noChangeAspect="1"/>
          </p:cNvPicPr>
          <p:nvPr/>
        </p:nvPicPr>
        <p:blipFill>
          <a:blip r:embed="rId13"/>
          <a:stretch>
            <a:fillRect/>
          </a:stretch>
        </p:blipFill>
        <p:spPr>
          <a:xfrm>
            <a:off x="8072462" y="5448300"/>
            <a:ext cx="876300" cy="1409700"/>
          </a:xfrm>
          <a:prstGeom prst="rect">
            <a:avLst/>
          </a:prstGeom>
        </p:spPr>
      </p:pic>
    </p:spTree>
  </p:cSld>
  <p:clrMapOvr>
    <a:masterClrMapping/>
  </p:clrMapOvr>
  <p:transition spd="slow" advClick="0" advTm="13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70" decel="100000"/>
                                        <p:tgtEl>
                                          <p:spTgt spid="2"/>
                                        </p:tgtEl>
                                      </p:cBhvr>
                                    </p:animEffect>
                                    <p:animScale>
                                      <p:cBhvr>
                                        <p:cTn id="8" dur="770" decel="100000"/>
                                        <p:tgtEl>
                                          <p:spTgt spid="2"/>
                                        </p:tgtEl>
                                      </p:cBhvr>
                                      <p:from x="10000" y="10000"/>
                                      <p:to x="200000" y="450000"/>
                                    </p:animScale>
                                    <p:animScale>
                                      <p:cBhvr>
                                        <p:cTn id="9" dur="1230" accel="100000" fill="hold">
                                          <p:stCondLst>
                                            <p:cond delay="770"/>
                                          </p:stCondLst>
                                        </p:cTn>
                                        <p:tgtEl>
                                          <p:spTgt spid="2"/>
                                        </p:tgtEl>
                                      </p:cBhvr>
                                      <p:from x="200000" y="450000"/>
                                      <p:to x="100000" y="100000"/>
                                    </p:animScale>
                                    <p:set>
                                      <p:cBhvr>
                                        <p:cTn id="10" dur="770" fill="hold"/>
                                        <p:tgtEl>
                                          <p:spTgt spid="2"/>
                                        </p:tgtEl>
                                        <p:attrNameLst>
                                          <p:attrName>ppt_x</p:attrName>
                                        </p:attrNameLst>
                                      </p:cBhvr>
                                      <p:to>
                                        <p:strVal val="(0.5)"/>
                                      </p:to>
                                    </p:set>
                                    <p:anim from="(0.5)" to="(#ppt_x)" calcmode="lin" valueType="num">
                                      <p:cBhvr>
                                        <p:cTn id="11" dur="1230" accel="100000" fill="hold">
                                          <p:stCondLst>
                                            <p:cond delay="770"/>
                                          </p:stCondLst>
                                        </p:cTn>
                                        <p:tgtEl>
                                          <p:spTgt spid="2"/>
                                        </p:tgtEl>
                                        <p:attrNameLst>
                                          <p:attrName>ppt_x</p:attrName>
                                        </p:attrNameLst>
                                      </p:cBhvr>
                                    </p:anim>
                                    <p:set>
                                      <p:cBhvr>
                                        <p:cTn id="12" dur="770" fill="hold"/>
                                        <p:tgtEl>
                                          <p:spTgt spid="2"/>
                                        </p:tgtEl>
                                        <p:attrNameLst>
                                          <p:attrName>ppt_y</p:attrName>
                                        </p:attrNameLst>
                                      </p:cBhvr>
                                      <p:to>
                                        <p:strVal val="(#ppt_y+0.4)"/>
                                      </p:to>
                                    </p:set>
                                    <p:anim from="(#ppt_y+0.4)" to="(#ppt_y)" calcmode="lin" valueType="num">
                                      <p:cBhvr>
                                        <p:cTn id="13" dur="1230" accel="100000" fill="hold">
                                          <p:stCondLst>
                                            <p:cond delay="770"/>
                                          </p:stCondLst>
                                        </p:cTn>
                                        <p:tgtEl>
                                          <p:spTgt spid="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4" name="Rectangle 42">
            <a:hlinkClick r:id="" action="ppaction://noaction"/>
          </p:cNvPr>
          <p:cNvSpPr>
            <a:spLocks noChangeArrowheads="1"/>
          </p:cNvSpPr>
          <p:nvPr/>
        </p:nvSpPr>
        <p:spPr bwMode="auto">
          <a:xfrm>
            <a:off x="0" y="6524625"/>
            <a:ext cx="9144000" cy="333375"/>
          </a:xfrm>
          <a:prstGeom prst="rect">
            <a:avLst/>
          </a:prstGeom>
          <a:solidFill>
            <a:schemeClr val="accent1">
              <a:alpha val="0"/>
            </a:schemeClr>
          </a:solidFill>
          <a:ln w="9525">
            <a:noFill/>
            <a:miter lim="800000"/>
            <a:headEnd/>
            <a:tailEnd/>
          </a:ln>
          <a:effectLst/>
        </p:spPr>
        <p:txBody>
          <a:bodyPr wrap="none" anchor="ctr"/>
          <a:lstStyle/>
          <a:p>
            <a:endParaRPr lang="ru-RU"/>
          </a:p>
        </p:txBody>
      </p:sp>
      <p:sp>
        <p:nvSpPr>
          <p:cNvPr id="3075" name="AutoShape 3">
            <a:hlinkClick r:id="rId2" action="ppaction://hlinksldjump"/>
          </p:cNvPr>
          <p:cNvSpPr>
            <a:spLocks noChangeArrowheads="1"/>
          </p:cNvSpPr>
          <p:nvPr/>
        </p:nvSpPr>
        <p:spPr bwMode="auto">
          <a:xfrm>
            <a:off x="4143372" y="1714488"/>
            <a:ext cx="936625" cy="936625"/>
          </a:xfrm>
          <a:prstGeom prst="cube">
            <a:avLst>
              <a:gd name="adj" fmla="val 25000"/>
            </a:avLst>
          </a:prstGeom>
          <a:solidFill>
            <a:srgbClr val="CC99FF">
              <a:alpha val="85001"/>
            </a:srgbClr>
          </a:solidFill>
          <a:ln w="9525">
            <a:solidFill>
              <a:schemeClr val="tx1"/>
            </a:solidFill>
            <a:miter lim="800000"/>
            <a:headEnd/>
            <a:tailEnd/>
          </a:ln>
          <a:effectLst/>
        </p:spPr>
        <p:txBody>
          <a:bodyPr wrap="none" anchor="ctr"/>
          <a:lstStyle/>
          <a:p>
            <a:pPr algn="ctr"/>
            <a:r>
              <a:rPr lang="ru-RU" sz="4400" b="1">
                <a:solidFill>
                  <a:srgbClr val="FFFF00"/>
                </a:solidFill>
                <a:latin typeface="Comic Sans MS" pitchFamily="66" charset="0"/>
              </a:rPr>
              <a:t>2</a:t>
            </a:r>
          </a:p>
        </p:txBody>
      </p:sp>
      <p:sp>
        <p:nvSpPr>
          <p:cNvPr id="3076" name="AutoShape 4">
            <a:hlinkClick r:id="rId3" action="ppaction://hlinksldjump"/>
          </p:cNvPr>
          <p:cNvSpPr>
            <a:spLocks noChangeArrowheads="1"/>
          </p:cNvSpPr>
          <p:nvPr/>
        </p:nvSpPr>
        <p:spPr bwMode="auto">
          <a:xfrm>
            <a:off x="5072066" y="1714488"/>
            <a:ext cx="936625" cy="936625"/>
          </a:xfrm>
          <a:prstGeom prst="cube">
            <a:avLst>
              <a:gd name="adj" fmla="val 25000"/>
            </a:avLst>
          </a:prstGeom>
          <a:solidFill>
            <a:srgbClr val="CC99FF">
              <a:alpha val="85001"/>
            </a:srgbClr>
          </a:solidFill>
          <a:ln w="9525">
            <a:solidFill>
              <a:schemeClr val="tx1"/>
            </a:solidFill>
            <a:miter lim="800000"/>
            <a:headEnd/>
            <a:tailEnd/>
          </a:ln>
          <a:effectLst/>
        </p:spPr>
        <p:txBody>
          <a:bodyPr wrap="none" anchor="ctr"/>
          <a:lstStyle/>
          <a:p>
            <a:pPr algn="ctr"/>
            <a:r>
              <a:rPr lang="ru-RU" sz="4400" b="1">
                <a:solidFill>
                  <a:srgbClr val="FFFF00"/>
                </a:solidFill>
                <a:latin typeface="Comic Sans MS" pitchFamily="66" charset="0"/>
              </a:rPr>
              <a:t>3</a:t>
            </a:r>
          </a:p>
        </p:txBody>
      </p:sp>
      <p:sp>
        <p:nvSpPr>
          <p:cNvPr id="3077" name="AutoShape 5">
            <a:hlinkClick r:id="rId4" action="ppaction://hlinksldjump"/>
          </p:cNvPr>
          <p:cNvSpPr>
            <a:spLocks noChangeArrowheads="1"/>
          </p:cNvSpPr>
          <p:nvPr/>
        </p:nvSpPr>
        <p:spPr bwMode="auto">
          <a:xfrm>
            <a:off x="5929322" y="1714488"/>
            <a:ext cx="936625" cy="936625"/>
          </a:xfrm>
          <a:prstGeom prst="cube">
            <a:avLst>
              <a:gd name="adj" fmla="val 25000"/>
            </a:avLst>
          </a:prstGeom>
          <a:solidFill>
            <a:srgbClr val="CC99FF">
              <a:alpha val="85001"/>
            </a:srgbClr>
          </a:solidFill>
          <a:ln w="9525">
            <a:solidFill>
              <a:schemeClr val="tx1"/>
            </a:solidFill>
            <a:miter lim="800000"/>
            <a:headEnd/>
            <a:tailEnd/>
          </a:ln>
          <a:effectLst/>
        </p:spPr>
        <p:txBody>
          <a:bodyPr wrap="none" anchor="ctr"/>
          <a:lstStyle/>
          <a:p>
            <a:pPr algn="ctr"/>
            <a:r>
              <a:rPr lang="ru-RU" sz="4400" b="1">
                <a:solidFill>
                  <a:srgbClr val="FFFF00"/>
                </a:solidFill>
                <a:latin typeface="Comic Sans MS" pitchFamily="66" charset="0"/>
              </a:rPr>
              <a:t>4</a:t>
            </a:r>
          </a:p>
        </p:txBody>
      </p:sp>
      <p:sp>
        <p:nvSpPr>
          <p:cNvPr id="3078" name="AutoShape 6">
            <a:hlinkClick r:id="rId5" action="ppaction://hlinksldjump"/>
          </p:cNvPr>
          <p:cNvSpPr>
            <a:spLocks noChangeArrowheads="1"/>
          </p:cNvSpPr>
          <p:nvPr/>
        </p:nvSpPr>
        <p:spPr bwMode="auto">
          <a:xfrm>
            <a:off x="6858016" y="1714488"/>
            <a:ext cx="936625" cy="936625"/>
          </a:xfrm>
          <a:prstGeom prst="cube">
            <a:avLst>
              <a:gd name="adj" fmla="val 25000"/>
            </a:avLst>
          </a:prstGeom>
          <a:solidFill>
            <a:srgbClr val="CC99FF">
              <a:alpha val="85001"/>
            </a:srgbClr>
          </a:solidFill>
          <a:ln w="9525">
            <a:solidFill>
              <a:schemeClr val="tx1"/>
            </a:solidFill>
            <a:miter lim="800000"/>
            <a:headEnd/>
            <a:tailEnd/>
          </a:ln>
          <a:effectLst/>
        </p:spPr>
        <p:txBody>
          <a:bodyPr wrap="none" anchor="ctr"/>
          <a:lstStyle/>
          <a:p>
            <a:pPr algn="ctr"/>
            <a:r>
              <a:rPr lang="ru-RU" sz="4400" b="1">
                <a:solidFill>
                  <a:srgbClr val="FFFF00"/>
                </a:solidFill>
                <a:latin typeface="Comic Sans MS" pitchFamily="66" charset="0"/>
              </a:rPr>
              <a:t>5</a:t>
            </a:r>
          </a:p>
        </p:txBody>
      </p:sp>
      <p:sp>
        <p:nvSpPr>
          <p:cNvPr id="3079" name="AutoShape 7">
            <a:hlinkClick r:id="rId6" action="ppaction://hlinksldjump"/>
          </p:cNvPr>
          <p:cNvSpPr>
            <a:spLocks noChangeArrowheads="1"/>
          </p:cNvSpPr>
          <p:nvPr/>
        </p:nvSpPr>
        <p:spPr bwMode="auto">
          <a:xfrm>
            <a:off x="7786710" y="1714488"/>
            <a:ext cx="936625" cy="936625"/>
          </a:xfrm>
          <a:prstGeom prst="cube">
            <a:avLst>
              <a:gd name="adj" fmla="val 25000"/>
            </a:avLst>
          </a:prstGeom>
          <a:solidFill>
            <a:srgbClr val="CC99FF">
              <a:alpha val="85001"/>
            </a:srgbClr>
          </a:solidFill>
          <a:ln w="9525">
            <a:solidFill>
              <a:schemeClr val="tx1"/>
            </a:solidFill>
            <a:miter lim="800000"/>
            <a:headEnd/>
            <a:tailEnd/>
          </a:ln>
          <a:effectLst/>
        </p:spPr>
        <p:txBody>
          <a:bodyPr wrap="none" anchor="ctr"/>
          <a:lstStyle/>
          <a:p>
            <a:pPr algn="ctr"/>
            <a:r>
              <a:rPr lang="ru-RU" sz="4400" b="1">
                <a:solidFill>
                  <a:srgbClr val="FFFF00"/>
                </a:solidFill>
                <a:latin typeface="Comic Sans MS" pitchFamily="66" charset="0"/>
              </a:rPr>
              <a:t>6</a:t>
            </a:r>
          </a:p>
        </p:txBody>
      </p:sp>
      <p:sp>
        <p:nvSpPr>
          <p:cNvPr id="3081" name="AutoShape 9">
            <a:hlinkClick r:id="rId7" action="ppaction://hlinksldjump"/>
          </p:cNvPr>
          <p:cNvSpPr>
            <a:spLocks noChangeArrowheads="1"/>
          </p:cNvSpPr>
          <p:nvPr/>
        </p:nvSpPr>
        <p:spPr bwMode="auto">
          <a:xfrm>
            <a:off x="4143372" y="2786058"/>
            <a:ext cx="936625" cy="936625"/>
          </a:xfrm>
          <a:prstGeom prst="cube">
            <a:avLst>
              <a:gd name="adj" fmla="val 25000"/>
            </a:avLst>
          </a:prstGeom>
          <a:gradFill rotWithShape="1">
            <a:gsLst>
              <a:gs pos="0">
                <a:srgbClr val="FF9933"/>
              </a:gs>
              <a:gs pos="100000">
                <a:srgbClr val="FF3300"/>
              </a:gs>
            </a:gsLst>
            <a:lin ang="2700000" scaled="1"/>
          </a:gradFill>
          <a:ln w="9525">
            <a:solidFill>
              <a:schemeClr val="tx1"/>
            </a:solidFill>
            <a:miter lim="800000"/>
            <a:headEnd/>
            <a:tailEnd/>
          </a:ln>
          <a:effectLst/>
        </p:spPr>
        <p:txBody>
          <a:bodyPr wrap="none" anchor="ctr"/>
          <a:lstStyle/>
          <a:p>
            <a:pPr algn="ctr"/>
            <a:r>
              <a:rPr lang="ru-RU" sz="4400" b="1" dirty="0">
                <a:solidFill>
                  <a:srgbClr val="FFFF00"/>
                </a:solidFill>
                <a:latin typeface="Comic Sans MS" pitchFamily="66" charset="0"/>
              </a:rPr>
              <a:t>2</a:t>
            </a:r>
          </a:p>
        </p:txBody>
      </p:sp>
      <p:sp>
        <p:nvSpPr>
          <p:cNvPr id="3082" name="AutoShape 10">
            <a:hlinkClick r:id="rId8" action="ppaction://hlinksldjump"/>
          </p:cNvPr>
          <p:cNvSpPr>
            <a:spLocks noChangeArrowheads="1"/>
          </p:cNvSpPr>
          <p:nvPr/>
        </p:nvSpPr>
        <p:spPr bwMode="auto">
          <a:xfrm>
            <a:off x="5072066" y="2786058"/>
            <a:ext cx="936625" cy="936625"/>
          </a:xfrm>
          <a:prstGeom prst="cube">
            <a:avLst>
              <a:gd name="adj" fmla="val 25000"/>
            </a:avLst>
          </a:prstGeom>
          <a:gradFill rotWithShape="1">
            <a:gsLst>
              <a:gs pos="0">
                <a:srgbClr val="FF9933"/>
              </a:gs>
              <a:gs pos="100000">
                <a:srgbClr val="FF3300"/>
              </a:gs>
            </a:gsLst>
            <a:lin ang="2700000" scaled="1"/>
          </a:gradFill>
          <a:ln w="9525">
            <a:solidFill>
              <a:schemeClr val="tx1"/>
            </a:solidFill>
            <a:miter lim="800000"/>
            <a:headEnd/>
            <a:tailEnd/>
          </a:ln>
          <a:effectLst/>
        </p:spPr>
        <p:txBody>
          <a:bodyPr wrap="none" anchor="ctr"/>
          <a:lstStyle/>
          <a:p>
            <a:pPr algn="ctr"/>
            <a:r>
              <a:rPr lang="ru-RU" sz="4400" b="1">
                <a:solidFill>
                  <a:srgbClr val="FFFF00"/>
                </a:solidFill>
                <a:latin typeface="Comic Sans MS" pitchFamily="66" charset="0"/>
              </a:rPr>
              <a:t>3</a:t>
            </a:r>
          </a:p>
        </p:txBody>
      </p:sp>
      <p:sp>
        <p:nvSpPr>
          <p:cNvPr id="3083" name="AutoShape 11">
            <a:hlinkClick r:id="rId7" action="ppaction://hlinksldjump"/>
          </p:cNvPr>
          <p:cNvSpPr>
            <a:spLocks noChangeArrowheads="1"/>
          </p:cNvSpPr>
          <p:nvPr/>
        </p:nvSpPr>
        <p:spPr bwMode="auto">
          <a:xfrm>
            <a:off x="5929322" y="2786058"/>
            <a:ext cx="936625" cy="936625"/>
          </a:xfrm>
          <a:prstGeom prst="cube">
            <a:avLst>
              <a:gd name="adj" fmla="val 25000"/>
            </a:avLst>
          </a:prstGeom>
          <a:gradFill rotWithShape="1">
            <a:gsLst>
              <a:gs pos="0">
                <a:srgbClr val="FF9933"/>
              </a:gs>
              <a:gs pos="100000">
                <a:srgbClr val="FF3300"/>
              </a:gs>
            </a:gsLst>
            <a:lin ang="2700000" scaled="1"/>
          </a:gradFill>
          <a:ln w="9525">
            <a:solidFill>
              <a:schemeClr val="tx1"/>
            </a:solidFill>
            <a:miter lim="800000"/>
            <a:headEnd/>
            <a:tailEnd/>
          </a:ln>
          <a:effectLst/>
        </p:spPr>
        <p:txBody>
          <a:bodyPr wrap="none" anchor="ctr"/>
          <a:lstStyle/>
          <a:p>
            <a:pPr algn="ctr"/>
            <a:r>
              <a:rPr lang="ru-RU" sz="4400" b="1" dirty="0" smtClean="0">
                <a:solidFill>
                  <a:srgbClr val="FFFF00"/>
                </a:solidFill>
                <a:latin typeface="Comic Sans MS" pitchFamily="66" charset="0"/>
              </a:rPr>
              <a:t>4</a:t>
            </a:r>
            <a:endParaRPr lang="ru-RU" sz="4400" b="1" dirty="0">
              <a:solidFill>
                <a:srgbClr val="FFFF00"/>
              </a:solidFill>
              <a:latin typeface="Comic Sans MS" pitchFamily="66" charset="0"/>
            </a:endParaRPr>
          </a:p>
        </p:txBody>
      </p:sp>
      <p:sp>
        <p:nvSpPr>
          <p:cNvPr id="3084" name="AutoShape 12">
            <a:hlinkClick r:id="rId9" action="ppaction://hlinksldjump"/>
          </p:cNvPr>
          <p:cNvSpPr>
            <a:spLocks noChangeArrowheads="1"/>
          </p:cNvSpPr>
          <p:nvPr/>
        </p:nvSpPr>
        <p:spPr bwMode="auto">
          <a:xfrm>
            <a:off x="6858016" y="2786058"/>
            <a:ext cx="936625" cy="936625"/>
          </a:xfrm>
          <a:prstGeom prst="cube">
            <a:avLst>
              <a:gd name="adj" fmla="val 25000"/>
            </a:avLst>
          </a:prstGeom>
          <a:gradFill rotWithShape="1">
            <a:gsLst>
              <a:gs pos="0">
                <a:srgbClr val="FF9933"/>
              </a:gs>
              <a:gs pos="100000">
                <a:srgbClr val="FF3300"/>
              </a:gs>
            </a:gsLst>
            <a:lin ang="2700000" scaled="1"/>
          </a:gradFill>
          <a:ln w="9525">
            <a:solidFill>
              <a:schemeClr val="tx1"/>
            </a:solidFill>
            <a:miter lim="800000"/>
            <a:headEnd/>
            <a:tailEnd/>
          </a:ln>
          <a:effectLst/>
        </p:spPr>
        <p:txBody>
          <a:bodyPr wrap="none" anchor="ctr"/>
          <a:lstStyle/>
          <a:p>
            <a:pPr algn="ctr"/>
            <a:r>
              <a:rPr lang="ru-RU" sz="4400" b="1">
                <a:solidFill>
                  <a:srgbClr val="FFFF00"/>
                </a:solidFill>
                <a:latin typeface="Comic Sans MS" pitchFamily="66" charset="0"/>
              </a:rPr>
              <a:t>5</a:t>
            </a:r>
          </a:p>
        </p:txBody>
      </p:sp>
      <p:sp>
        <p:nvSpPr>
          <p:cNvPr id="3087" name="AutoShape 15">
            <a:hlinkClick r:id="rId9" action="ppaction://hlinksldjump"/>
          </p:cNvPr>
          <p:cNvSpPr>
            <a:spLocks noChangeArrowheads="1"/>
          </p:cNvSpPr>
          <p:nvPr/>
        </p:nvSpPr>
        <p:spPr bwMode="auto">
          <a:xfrm>
            <a:off x="4214810" y="3786190"/>
            <a:ext cx="936625" cy="936625"/>
          </a:xfrm>
          <a:prstGeom prst="cube">
            <a:avLst>
              <a:gd name="adj" fmla="val 25000"/>
            </a:avLst>
          </a:prstGeom>
          <a:solidFill>
            <a:srgbClr val="99CC00"/>
          </a:solidFill>
          <a:ln w="9525">
            <a:solidFill>
              <a:schemeClr val="tx1"/>
            </a:solidFill>
            <a:miter lim="800000"/>
            <a:headEnd/>
            <a:tailEnd/>
          </a:ln>
          <a:effectLst/>
        </p:spPr>
        <p:txBody>
          <a:bodyPr wrap="none" anchor="ctr"/>
          <a:lstStyle/>
          <a:p>
            <a:pPr algn="ctr"/>
            <a:r>
              <a:rPr lang="ru-RU" sz="4400" b="1">
                <a:solidFill>
                  <a:srgbClr val="FFFF00"/>
                </a:solidFill>
                <a:latin typeface="Comic Sans MS" pitchFamily="66" charset="0"/>
              </a:rPr>
              <a:t>2</a:t>
            </a:r>
          </a:p>
        </p:txBody>
      </p:sp>
      <p:sp>
        <p:nvSpPr>
          <p:cNvPr id="3088" name="AutoShape 16">
            <a:hlinkClick r:id="rId7" action="ppaction://hlinksldjump"/>
          </p:cNvPr>
          <p:cNvSpPr>
            <a:spLocks noChangeArrowheads="1"/>
          </p:cNvSpPr>
          <p:nvPr/>
        </p:nvSpPr>
        <p:spPr bwMode="auto">
          <a:xfrm>
            <a:off x="5143504" y="3786190"/>
            <a:ext cx="936625" cy="936625"/>
          </a:xfrm>
          <a:prstGeom prst="cube">
            <a:avLst>
              <a:gd name="adj" fmla="val 25000"/>
            </a:avLst>
          </a:prstGeom>
          <a:solidFill>
            <a:srgbClr val="99CC00"/>
          </a:solidFill>
          <a:ln w="9525">
            <a:solidFill>
              <a:schemeClr val="tx1"/>
            </a:solidFill>
            <a:miter lim="800000"/>
            <a:headEnd/>
            <a:tailEnd/>
          </a:ln>
          <a:effectLst/>
        </p:spPr>
        <p:txBody>
          <a:bodyPr wrap="none" anchor="ctr"/>
          <a:lstStyle/>
          <a:p>
            <a:pPr algn="ctr"/>
            <a:r>
              <a:rPr lang="ru-RU" sz="4400" b="1">
                <a:solidFill>
                  <a:srgbClr val="FFFF00"/>
                </a:solidFill>
                <a:latin typeface="Comic Sans MS" pitchFamily="66" charset="0"/>
              </a:rPr>
              <a:t>3</a:t>
            </a:r>
          </a:p>
        </p:txBody>
      </p:sp>
      <p:sp>
        <p:nvSpPr>
          <p:cNvPr id="3089" name="AutoShape 17">
            <a:hlinkClick r:id="rId7" action="ppaction://hlinksldjump"/>
          </p:cNvPr>
          <p:cNvSpPr>
            <a:spLocks noChangeArrowheads="1"/>
          </p:cNvSpPr>
          <p:nvPr/>
        </p:nvSpPr>
        <p:spPr bwMode="auto">
          <a:xfrm>
            <a:off x="6072198" y="3786190"/>
            <a:ext cx="936625" cy="936625"/>
          </a:xfrm>
          <a:prstGeom prst="cube">
            <a:avLst>
              <a:gd name="adj" fmla="val 25000"/>
            </a:avLst>
          </a:prstGeom>
          <a:solidFill>
            <a:srgbClr val="99CC00"/>
          </a:solidFill>
          <a:ln w="9525">
            <a:solidFill>
              <a:schemeClr val="tx1"/>
            </a:solidFill>
            <a:miter lim="800000"/>
            <a:headEnd/>
            <a:tailEnd/>
          </a:ln>
          <a:effectLst/>
        </p:spPr>
        <p:txBody>
          <a:bodyPr wrap="none" anchor="ctr"/>
          <a:lstStyle/>
          <a:p>
            <a:pPr algn="ctr"/>
            <a:r>
              <a:rPr lang="ru-RU" sz="4400" b="1">
                <a:solidFill>
                  <a:srgbClr val="FFFF00"/>
                </a:solidFill>
                <a:latin typeface="Comic Sans MS" pitchFamily="66" charset="0"/>
              </a:rPr>
              <a:t>4</a:t>
            </a:r>
          </a:p>
        </p:txBody>
      </p:sp>
      <p:sp>
        <p:nvSpPr>
          <p:cNvPr id="3090" name="AutoShape 18">
            <a:hlinkClick r:id="rId10" action="ppaction://hlinksldjump"/>
          </p:cNvPr>
          <p:cNvSpPr>
            <a:spLocks noChangeArrowheads="1"/>
          </p:cNvSpPr>
          <p:nvPr/>
        </p:nvSpPr>
        <p:spPr bwMode="auto">
          <a:xfrm>
            <a:off x="7000892" y="3786190"/>
            <a:ext cx="936625" cy="936625"/>
          </a:xfrm>
          <a:prstGeom prst="cube">
            <a:avLst>
              <a:gd name="adj" fmla="val 25000"/>
            </a:avLst>
          </a:prstGeom>
          <a:solidFill>
            <a:srgbClr val="99CC00"/>
          </a:solidFill>
          <a:ln w="9525">
            <a:solidFill>
              <a:schemeClr val="tx1"/>
            </a:solidFill>
            <a:miter lim="800000"/>
            <a:headEnd/>
            <a:tailEnd/>
          </a:ln>
          <a:effectLst/>
        </p:spPr>
        <p:txBody>
          <a:bodyPr wrap="none" anchor="ctr"/>
          <a:lstStyle/>
          <a:p>
            <a:pPr algn="ctr"/>
            <a:r>
              <a:rPr lang="ru-RU" sz="4400" b="1">
                <a:solidFill>
                  <a:srgbClr val="FFFF00"/>
                </a:solidFill>
                <a:latin typeface="Comic Sans MS" pitchFamily="66" charset="0"/>
              </a:rPr>
              <a:t>5</a:t>
            </a:r>
          </a:p>
        </p:txBody>
      </p:sp>
      <p:sp>
        <p:nvSpPr>
          <p:cNvPr id="3091" name="AutoShape 19">
            <a:hlinkClick r:id="" action="ppaction://noaction"/>
          </p:cNvPr>
          <p:cNvSpPr>
            <a:spLocks noChangeArrowheads="1"/>
          </p:cNvSpPr>
          <p:nvPr/>
        </p:nvSpPr>
        <p:spPr bwMode="auto">
          <a:xfrm>
            <a:off x="7929586" y="3786190"/>
            <a:ext cx="936625" cy="936625"/>
          </a:xfrm>
          <a:prstGeom prst="cube">
            <a:avLst>
              <a:gd name="adj" fmla="val 25000"/>
            </a:avLst>
          </a:prstGeom>
          <a:solidFill>
            <a:srgbClr val="99CC00"/>
          </a:solidFill>
          <a:ln w="9525">
            <a:solidFill>
              <a:schemeClr val="tx1"/>
            </a:solidFill>
            <a:miter lim="800000"/>
            <a:headEnd/>
            <a:tailEnd/>
          </a:ln>
          <a:effectLst/>
        </p:spPr>
        <p:txBody>
          <a:bodyPr wrap="none" anchor="ctr"/>
          <a:lstStyle/>
          <a:p>
            <a:pPr algn="ctr"/>
            <a:r>
              <a:rPr lang="ru-RU" sz="4400" b="1">
                <a:solidFill>
                  <a:srgbClr val="FFFF00"/>
                </a:solidFill>
                <a:latin typeface="Comic Sans MS" pitchFamily="66" charset="0"/>
              </a:rPr>
              <a:t>6</a:t>
            </a:r>
          </a:p>
        </p:txBody>
      </p:sp>
      <p:sp>
        <p:nvSpPr>
          <p:cNvPr id="3098" name="WordArt 26" descr="lines5"/>
          <p:cNvSpPr>
            <a:spLocks noChangeArrowheads="1" noChangeShapeType="1" noTextEdit="1"/>
          </p:cNvSpPr>
          <p:nvPr/>
        </p:nvSpPr>
        <p:spPr bwMode="auto">
          <a:xfrm>
            <a:off x="1908175" y="188913"/>
            <a:ext cx="5616575" cy="719137"/>
          </a:xfrm>
          <a:prstGeom prst="rect">
            <a:avLst/>
          </a:prstGeom>
        </p:spPr>
        <p:txBody>
          <a:bodyPr wrap="none" fromWordArt="1">
            <a:prstTxWarp prst="textPlain">
              <a:avLst>
                <a:gd name="adj" fmla="val 50000"/>
              </a:avLst>
            </a:prstTxWarp>
          </a:bodyPr>
          <a:lstStyle/>
          <a:p>
            <a:pPr algn="ctr"/>
            <a:endParaRPr lang="ru-RU" sz="3600" kern="10" dirty="0">
              <a:ln w="9525">
                <a:noFill/>
                <a:round/>
                <a:headEnd/>
                <a:tailEnd/>
              </a:ln>
              <a:blipFill dpi="0" rotWithShape="0">
                <a:blip r:embed="rId11"/>
                <a:srcRect/>
                <a:stretch>
                  <a:fillRect/>
                </a:stretch>
              </a:blipFill>
              <a:effectLst>
                <a:outerShdw dist="53882" dir="2700000" algn="ctr" rotWithShape="0">
                  <a:srgbClr val="C0C0C0">
                    <a:alpha val="80000"/>
                  </a:srgbClr>
                </a:outerShdw>
              </a:effectLst>
              <a:latin typeface="Comic Sans MS"/>
            </a:endParaRPr>
          </a:p>
        </p:txBody>
      </p:sp>
      <p:sp>
        <p:nvSpPr>
          <p:cNvPr id="3102" name="AutoShape 30"/>
          <p:cNvSpPr>
            <a:spLocks noChangeArrowheads="1"/>
          </p:cNvSpPr>
          <p:nvPr/>
        </p:nvSpPr>
        <p:spPr bwMode="auto">
          <a:xfrm>
            <a:off x="285720" y="3571876"/>
            <a:ext cx="3117850" cy="1168400"/>
          </a:xfrm>
          <a:prstGeom prst="cube">
            <a:avLst>
              <a:gd name="adj" fmla="val 25000"/>
            </a:avLst>
          </a:prstGeom>
          <a:solidFill>
            <a:srgbClr val="99CC00"/>
          </a:solidFill>
          <a:ln w="9525">
            <a:solidFill>
              <a:schemeClr val="tx1"/>
            </a:solidFill>
            <a:miter lim="800000"/>
            <a:headEnd/>
            <a:tailEnd/>
          </a:ln>
          <a:effectLst/>
        </p:spPr>
        <p:txBody>
          <a:bodyPr wrap="none" anchor="ctr"/>
          <a:lstStyle/>
          <a:p>
            <a:pPr algn="ctr"/>
            <a:r>
              <a:rPr lang="ru-RU" sz="2800" b="1" dirty="0" smtClean="0">
                <a:solidFill>
                  <a:srgbClr val="FFFFCC"/>
                </a:solidFill>
                <a:effectLst>
                  <a:outerShdw blurRad="38100" dist="38100" dir="2700000" algn="tl">
                    <a:srgbClr val="000000"/>
                  </a:outerShdw>
                </a:effectLst>
                <a:latin typeface="Comic Sans MS" pitchFamily="66" charset="0"/>
              </a:rPr>
              <a:t>Общее</a:t>
            </a:r>
            <a:endParaRPr lang="ru-RU" sz="2800" b="1" dirty="0">
              <a:solidFill>
                <a:srgbClr val="FFFFCC"/>
              </a:solidFill>
              <a:effectLst>
                <a:outerShdw blurRad="38100" dist="38100" dir="2700000" algn="tl">
                  <a:srgbClr val="000000"/>
                </a:outerShdw>
              </a:effectLst>
              <a:latin typeface="Comic Sans MS" pitchFamily="66" charset="0"/>
            </a:endParaRPr>
          </a:p>
        </p:txBody>
      </p:sp>
      <p:sp>
        <p:nvSpPr>
          <p:cNvPr id="3101" name="AutoShape 29"/>
          <p:cNvSpPr>
            <a:spLocks noChangeArrowheads="1"/>
          </p:cNvSpPr>
          <p:nvPr/>
        </p:nvSpPr>
        <p:spPr bwMode="auto">
          <a:xfrm>
            <a:off x="285720" y="2571744"/>
            <a:ext cx="3117850" cy="1168400"/>
          </a:xfrm>
          <a:prstGeom prst="cube">
            <a:avLst>
              <a:gd name="adj" fmla="val 25000"/>
            </a:avLst>
          </a:prstGeom>
          <a:solidFill>
            <a:srgbClr val="FF6600"/>
          </a:solidFill>
          <a:ln w="9525">
            <a:solidFill>
              <a:schemeClr val="tx1"/>
            </a:solidFill>
            <a:miter lim="800000"/>
            <a:headEnd/>
            <a:tailEnd/>
          </a:ln>
          <a:effectLst/>
        </p:spPr>
        <p:txBody>
          <a:bodyPr wrap="none" anchor="ctr"/>
          <a:lstStyle/>
          <a:p>
            <a:pPr algn="ctr"/>
            <a:r>
              <a:rPr lang="ru-RU" b="1" dirty="0" smtClean="0">
                <a:solidFill>
                  <a:srgbClr val="FFFFCC"/>
                </a:solidFill>
                <a:effectLst>
                  <a:outerShdw blurRad="38100" dist="38100" dir="2700000" algn="tl">
                    <a:srgbClr val="000000"/>
                  </a:outerShdw>
                </a:effectLst>
                <a:latin typeface="Comic Sans MS" pitchFamily="66" charset="0"/>
              </a:rPr>
              <a:t>Вклад жителей </a:t>
            </a:r>
          </a:p>
          <a:p>
            <a:pPr algn="ctr"/>
            <a:r>
              <a:rPr lang="ru-RU" b="1" dirty="0" err="1" smtClean="0">
                <a:solidFill>
                  <a:srgbClr val="FFFFCC"/>
                </a:solidFill>
                <a:effectLst>
                  <a:outerShdw blurRad="38100" dist="38100" dir="2700000" algn="tl">
                    <a:srgbClr val="000000"/>
                  </a:outerShdw>
                </a:effectLst>
                <a:latin typeface="Comic Sans MS" pitchFamily="66" charset="0"/>
              </a:rPr>
              <a:t>дергачевского</a:t>
            </a:r>
            <a:r>
              <a:rPr lang="ru-RU" b="1" dirty="0" smtClean="0">
                <a:solidFill>
                  <a:srgbClr val="FFFFCC"/>
                </a:solidFill>
                <a:effectLst>
                  <a:outerShdw blurRad="38100" dist="38100" dir="2700000" algn="tl">
                    <a:srgbClr val="000000"/>
                  </a:outerShdw>
                </a:effectLst>
                <a:latin typeface="Comic Sans MS" pitchFamily="66" charset="0"/>
              </a:rPr>
              <a:t> района</a:t>
            </a:r>
            <a:endParaRPr lang="ru-RU" b="1" dirty="0">
              <a:solidFill>
                <a:srgbClr val="FFFFCC"/>
              </a:solidFill>
              <a:effectLst>
                <a:outerShdw blurRad="38100" dist="38100" dir="2700000" algn="tl">
                  <a:srgbClr val="000000"/>
                </a:outerShdw>
              </a:effectLst>
              <a:latin typeface="Comic Sans MS" pitchFamily="66" charset="0"/>
            </a:endParaRPr>
          </a:p>
        </p:txBody>
      </p:sp>
      <p:sp>
        <p:nvSpPr>
          <p:cNvPr id="3100" name="AutoShape 28"/>
          <p:cNvSpPr>
            <a:spLocks noChangeArrowheads="1"/>
          </p:cNvSpPr>
          <p:nvPr/>
        </p:nvSpPr>
        <p:spPr bwMode="auto">
          <a:xfrm>
            <a:off x="285720" y="1571612"/>
            <a:ext cx="3117850" cy="1168400"/>
          </a:xfrm>
          <a:prstGeom prst="cube">
            <a:avLst>
              <a:gd name="adj" fmla="val 25000"/>
            </a:avLst>
          </a:prstGeom>
          <a:solidFill>
            <a:srgbClr val="CC99FF"/>
          </a:solidFill>
          <a:ln w="9525">
            <a:solidFill>
              <a:schemeClr val="tx1"/>
            </a:solidFill>
            <a:miter lim="800000"/>
            <a:headEnd/>
            <a:tailEnd/>
          </a:ln>
          <a:effectLst/>
        </p:spPr>
        <p:txBody>
          <a:bodyPr wrap="none" anchor="ctr"/>
          <a:lstStyle/>
          <a:p>
            <a:pPr algn="ctr"/>
            <a:r>
              <a:rPr lang="ru-RU" sz="2800" b="1" dirty="0" smtClean="0">
                <a:solidFill>
                  <a:srgbClr val="FFFFCC"/>
                </a:solidFill>
                <a:effectLst>
                  <a:outerShdw blurRad="38100" dist="38100" dir="2700000" algn="tl">
                    <a:srgbClr val="000000"/>
                  </a:outerShdw>
                </a:effectLst>
                <a:latin typeface="Comic Sans MS" pitchFamily="66" charset="0"/>
              </a:rPr>
              <a:t>Венок славы</a:t>
            </a:r>
            <a:endParaRPr lang="ru-RU" sz="2800" b="1" dirty="0">
              <a:solidFill>
                <a:srgbClr val="FFFFCC"/>
              </a:solidFill>
              <a:effectLst>
                <a:outerShdw blurRad="38100" dist="38100" dir="2700000" algn="tl">
                  <a:srgbClr val="000000"/>
                </a:outerShdw>
              </a:effectLst>
              <a:latin typeface="Comic Sans MS" pitchFamily="66" charset="0"/>
            </a:endParaRPr>
          </a:p>
        </p:txBody>
      </p:sp>
      <p:sp>
        <p:nvSpPr>
          <p:cNvPr id="3074" name="AutoShape 2">
            <a:hlinkClick r:id="rId12" action="ppaction://hlinksldjump"/>
          </p:cNvPr>
          <p:cNvSpPr>
            <a:spLocks noChangeArrowheads="1"/>
          </p:cNvSpPr>
          <p:nvPr/>
        </p:nvSpPr>
        <p:spPr bwMode="auto">
          <a:xfrm>
            <a:off x="3286116" y="1714488"/>
            <a:ext cx="936625" cy="936625"/>
          </a:xfrm>
          <a:prstGeom prst="cube">
            <a:avLst>
              <a:gd name="adj" fmla="val 25000"/>
            </a:avLst>
          </a:prstGeom>
          <a:solidFill>
            <a:srgbClr val="CC99FF">
              <a:alpha val="85001"/>
            </a:srgbClr>
          </a:solidFill>
          <a:ln w="9525">
            <a:solidFill>
              <a:schemeClr val="tx1"/>
            </a:solidFill>
            <a:miter lim="800000"/>
            <a:headEnd/>
            <a:tailEnd/>
          </a:ln>
          <a:effectLst/>
        </p:spPr>
        <p:txBody>
          <a:bodyPr wrap="none" anchor="ctr"/>
          <a:lstStyle/>
          <a:p>
            <a:pPr algn="ctr"/>
            <a:r>
              <a:rPr lang="ru-RU" sz="4400" b="1" dirty="0">
                <a:solidFill>
                  <a:srgbClr val="FFFF00"/>
                </a:solidFill>
                <a:latin typeface="Comic Sans MS" pitchFamily="66" charset="0"/>
              </a:rPr>
              <a:t>1</a:t>
            </a:r>
          </a:p>
        </p:txBody>
      </p:sp>
      <p:sp>
        <p:nvSpPr>
          <p:cNvPr id="3086" name="AutoShape 14">
            <a:hlinkClick r:id="rId13" action="ppaction://hlinksldjump"/>
          </p:cNvPr>
          <p:cNvSpPr>
            <a:spLocks noChangeArrowheads="1"/>
          </p:cNvSpPr>
          <p:nvPr/>
        </p:nvSpPr>
        <p:spPr bwMode="auto">
          <a:xfrm>
            <a:off x="3286116" y="3786190"/>
            <a:ext cx="936625" cy="936625"/>
          </a:xfrm>
          <a:prstGeom prst="cube">
            <a:avLst>
              <a:gd name="adj" fmla="val 25000"/>
            </a:avLst>
          </a:prstGeom>
          <a:solidFill>
            <a:srgbClr val="99CC00"/>
          </a:solidFill>
          <a:ln w="9525">
            <a:solidFill>
              <a:schemeClr val="tx1"/>
            </a:solidFill>
            <a:miter lim="800000"/>
            <a:headEnd/>
            <a:tailEnd/>
          </a:ln>
          <a:effectLst/>
        </p:spPr>
        <p:txBody>
          <a:bodyPr wrap="none" anchor="ctr"/>
          <a:lstStyle/>
          <a:p>
            <a:pPr algn="ctr"/>
            <a:r>
              <a:rPr lang="ru-RU" sz="4400" b="1" dirty="0">
                <a:solidFill>
                  <a:srgbClr val="FFFF00"/>
                </a:solidFill>
                <a:latin typeface="Comic Sans MS" pitchFamily="66" charset="0"/>
              </a:rPr>
              <a:t>1</a:t>
            </a:r>
          </a:p>
        </p:txBody>
      </p:sp>
      <p:sp>
        <p:nvSpPr>
          <p:cNvPr id="39" name="WordArt 91"/>
          <p:cNvSpPr>
            <a:spLocks noChangeArrowheads="1" noChangeShapeType="1" noTextEdit="1"/>
          </p:cNvSpPr>
          <p:nvPr/>
        </p:nvSpPr>
        <p:spPr bwMode="auto">
          <a:xfrm>
            <a:off x="1763713" y="1052513"/>
            <a:ext cx="6121400" cy="792162"/>
          </a:xfrm>
          <a:prstGeom prst="rect">
            <a:avLst/>
          </a:prstGeom>
        </p:spPr>
        <p:txBody>
          <a:bodyPr spcFirstLastPara="1" wrap="none" fromWordArt="1">
            <a:prstTxWarp prst="textArchUp">
              <a:avLst>
                <a:gd name="adj" fmla="val 10800000"/>
              </a:avLst>
            </a:prstTxWarp>
          </a:bodyPr>
          <a:lstStyle/>
          <a:p>
            <a:pPr algn="ctr"/>
            <a:r>
              <a:rPr lang="ru-RU" sz="3600" kern="10" dirty="0" smtClean="0">
                <a:ln w="9525">
                  <a:solidFill>
                    <a:srgbClr val="000000"/>
                  </a:solidFill>
                  <a:round/>
                  <a:headEnd/>
                  <a:tailEnd/>
                </a:ln>
                <a:gradFill rotWithShape="1">
                  <a:gsLst>
                    <a:gs pos="0">
                      <a:srgbClr val="FF3300"/>
                    </a:gs>
                    <a:gs pos="50000">
                      <a:srgbClr val="FF0066"/>
                    </a:gs>
                    <a:gs pos="100000">
                      <a:srgbClr val="FF3300"/>
                    </a:gs>
                  </a:gsLst>
                  <a:lin ang="2700000" scaled="1"/>
                </a:gradFill>
                <a:latin typeface="Comic Sans MS"/>
              </a:rPr>
              <a:t>« Этих дней не смолкнет</a:t>
            </a:r>
            <a:endParaRPr lang="ru-RU" sz="3600" kern="10" dirty="0">
              <a:ln w="9525">
                <a:solidFill>
                  <a:srgbClr val="000000"/>
                </a:solidFill>
                <a:round/>
                <a:headEnd/>
                <a:tailEnd/>
              </a:ln>
              <a:gradFill rotWithShape="1">
                <a:gsLst>
                  <a:gs pos="0">
                    <a:srgbClr val="FF3300"/>
                  </a:gs>
                  <a:gs pos="50000">
                    <a:srgbClr val="FF0066"/>
                  </a:gs>
                  <a:gs pos="100000">
                    <a:srgbClr val="FF3300"/>
                  </a:gs>
                </a:gsLst>
                <a:lin ang="2700000" scaled="1"/>
              </a:gradFill>
              <a:latin typeface="Comic Sans MS"/>
            </a:endParaRPr>
          </a:p>
        </p:txBody>
      </p:sp>
      <p:sp>
        <p:nvSpPr>
          <p:cNvPr id="40" name="WordArt 92"/>
          <p:cNvSpPr>
            <a:spLocks noChangeArrowheads="1" noChangeShapeType="1" noTextEdit="1"/>
          </p:cNvSpPr>
          <p:nvPr/>
        </p:nvSpPr>
        <p:spPr bwMode="auto">
          <a:xfrm>
            <a:off x="2411413" y="5084763"/>
            <a:ext cx="5111750" cy="936625"/>
          </a:xfrm>
          <a:prstGeom prst="rect">
            <a:avLst/>
          </a:prstGeom>
        </p:spPr>
        <p:txBody>
          <a:bodyPr wrap="none" fromWordArt="1">
            <a:prstTxWarp prst="textCanDown">
              <a:avLst>
                <a:gd name="adj" fmla="val 33333"/>
              </a:avLst>
            </a:prstTxWarp>
          </a:bodyPr>
          <a:lstStyle/>
          <a:p>
            <a:pPr algn="ctr"/>
            <a:r>
              <a:rPr lang="ru-RU" sz="3600" kern="10" dirty="0" smtClean="0">
                <a:ln w="9525">
                  <a:solidFill>
                    <a:srgbClr val="000000"/>
                  </a:solidFill>
                  <a:round/>
                  <a:headEnd/>
                  <a:tailEnd/>
                </a:ln>
                <a:gradFill rotWithShape="1">
                  <a:gsLst>
                    <a:gs pos="0">
                      <a:srgbClr val="FF0066"/>
                    </a:gs>
                    <a:gs pos="100000">
                      <a:srgbClr val="FF3300"/>
                    </a:gs>
                  </a:gsLst>
                  <a:lin ang="2700000" scaled="1"/>
                </a:gradFill>
                <a:latin typeface="Comic Sans MS"/>
              </a:rPr>
              <a:t>Слава»</a:t>
            </a:r>
            <a:endParaRPr lang="ru-RU" sz="3600" kern="10" dirty="0">
              <a:ln w="9525">
                <a:solidFill>
                  <a:srgbClr val="000000"/>
                </a:solidFill>
                <a:round/>
                <a:headEnd/>
                <a:tailEnd/>
              </a:ln>
              <a:gradFill rotWithShape="1">
                <a:gsLst>
                  <a:gs pos="0">
                    <a:srgbClr val="FF0066"/>
                  </a:gs>
                  <a:gs pos="100000">
                    <a:srgbClr val="FF3300"/>
                  </a:gs>
                </a:gsLst>
                <a:lin ang="2700000" scaled="1"/>
              </a:gradFill>
              <a:latin typeface="Comic Sans MS"/>
            </a:endParaRPr>
          </a:p>
        </p:txBody>
      </p:sp>
      <p:sp>
        <p:nvSpPr>
          <p:cNvPr id="48" name="AutoShape 9">
            <a:hlinkClick r:id="rId7" action="ppaction://hlinksldjump"/>
          </p:cNvPr>
          <p:cNvSpPr>
            <a:spLocks noChangeArrowheads="1"/>
          </p:cNvSpPr>
          <p:nvPr/>
        </p:nvSpPr>
        <p:spPr bwMode="auto">
          <a:xfrm>
            <a:off x="3357554" y="2786058"/>
            <a:ext cx="936625" cy="936625"/>
          </a:xfrm>
          <a:prstGeom prst="cube">
            <a:avLst>
              <a:gd name="adj" fmla="val 25000"/>
            </a:avLst>
          </a:prstGeom>
          <a:gradFill rotWithShape="1">
            <a:gsLst>
              <a:gs pos="0">
                <a:srgbClr val="FF9933"/>
              </a:gs>
              <a:gs pos="100000">
                <a:srgbClr val="FF3300"/>
              </a:gs>
            </a:gsLst>
            <a:lin ang="2700000" scaled="1"/>
          </a:gradFill>
          <a:ln w="9525">
            <a:solidFill>
              <a:schemeClr val="tx1"/>
            </a:solidFill>
            <a:miter lim="800000"/>
            <a:headEnd/>
            <a:tailEnd/>
          </a:ln>
          <a:effectLst/>
        </p:spPr>
        <p:txBody>
          <a:bodyPr wrap="none" anchor="ctr"/>
          <a:lstStyle/>
          <a:p>
            <a:pPr algn="ctr"/>
            <a:r>
              <a:rPr lang="ru-RU" sz="4400" b="1" dirty="0" smtClean="0">
                <a:solidFill>
                  <a:srgbClr val="FFFF00"/>
                </a:solidFill>
                <a:latin typeface="Comic Sans MS" pitchFamily="66" charset="0"/>
              </a:rPr>
              <a:t>1</a:t>
            </a:r>
            <a:endParaRPr lang="ru-RU" sz="4400" b="1" dirty="0">
              <a:solidFill>
                <a:srgbClr val="FFFF00"/>
              </a:solidFill>
              <a:latin typeface="Comic Sans MS" pitchFamily="66" charset="0"/>
            </a:endParaRPr>
          </a:p>
        </p:txBody>
      </p:sp>
    </p:spTree>
  </p:cSld>
  <p:clrMapOvr>
    <a:masterClrMapping/>
  </p:clrMapOvr>
  <p:transition spd="slow" advClick="0" advTm="13000">
    <p:comb/>
  </p:transition>
  <p:timing>
    <p:tnLst>
      <p:par>
        <p:cTn id="1" dur="indefinite" restart="never" nodeType="tmRoot">
          <p:childTnLst>
            <p:seq concurrent="1" nextAc="seek">
              <p:cTn id="2" restart="whenNotActive" fill="hold" evtFilter="cancelBubble" nodeType="interactiveSeq">
                <p:stCondLst>
                  <p:cond evt="onClick" delay="0">
                    <p:tgtEl>
                      <p:spTgt spid="3074"/>
                    </p:tgtEl>
                  </p:cond>
                </p:stCondLst>
                <p:endSync evt="end" delay="0">
                  <p:rtn val="all"/>
                </p:endSync>
                <p:childTnLst>
                  <p:par>
                    <p:cTn id="3" fill="hold">
                      <p:stCondLst>
                        <p:cond delay="0"/>
                      </p:stCondLst>
                      <p:childTnLst>
                        <p:par>
                          <p:cTn id="4" fill="hold">
                            <p:stCondLst>
                              <p:cond delay="0"/>
                            </p:stCondLst>
                            <p:childTnLst>
                              <p:par>
                                <p:cTn id="5" presetID="20" presetClass="emph" presetSubtype="0" fill="hold" nodeType="clickEffect">
                                  <p:stCondLst>
                                    <p:cond delay="0"/>
                                  </p:stCondLst>
                                  <p:iterate type="lt">
                                    <p:tmPct val="10000"/>
                                  </p:iterate>
                                  <p:childTnLst>
                                    <p:set>
                                      <p:cBhvr override="childStyle">
                                        <p:cTn id="6" dur="500" autoRev="1" fill="hold"/>
                                        <p:tgtEl>
                                          <p:spTgt spid="3074">
                                            <p:txEl>
                                              <p:pRg st="0" end="0"/>
                                            </p:txEl>
                                          </p:spTgt>
                                        </p:tgtEl>
                                        <p:attrNameLst>
                                          <p:attrName>style.color</p:attrName>
                                        </p:attrNameLst>
                                      </p:cBhvr>
                                      <p:to>
                                        <p:clrVal>
                                          <a:schemeClr val="accent2"/>
                                        </p:clrVal>
                                      </p:to>
                                    </p:set>
                                    <p:set>
                                      <p:cBhvr>
                                        <p:cTn id="7" dur="500" autoRev="1" fill="hold"/>
                                        <p:tgtEl>
                                          <p:spTgt spid="3074">
                                            <p:txEl>
                                              <p:pRg st="0" end="0"/>
                                            </p:txEl>
                                          </p:spTgt>
                                        </p:tgtEl>
                                        <p:attrNameLst>
                                          <p:attrName>fillcolor</p:attrName>
                                        </p:attrNameLst>
                                      </p:cBhvr>
                                      <p:to>
                                        <p:clrVal>
                                          <a:schemeClr val="accent2"/>
                                        </p:clrVal>
                                      </p:to>
                                    </p:set>
                                    <p:set>
                                      <p:cBhvr>
                                        <p:cTn id="8" dur="500" autoRev="1" fill="hold"/>
                                        <p:tgtEl>
                                          <p:spTgt spid="3074">
                                            <p:txEl>
                                              <p:pRg st="0" end="0"/>
                                            </p:txEl>
                                          </p:spTgt>
                                        </p:tgtEl>
                                        <p:attrNameLst>
                                          <p:attrName>fill.type</p:attrName>
                                        </p:attrNameLst>
                                      </p:cBhvr>
                                      <p:to>
                                        <p:strVal val="solid"/>
                                      </p:to>
                                    </p:set>
                                  </p:childTnLst>
                                </p:cTn>
                              </p:par>
                            </p:childTnLst>
                          </p:cTn>
                        </p:par>
                      </p:childTnLst>
                    </p:cTn>
                  </p:par>
                </p:childTnLst>
              </p:cTn>
              <p:nextCondLst>
                <p:cond evt="onClick" delay="0">
                  <p:tgtEl>
                    <p:spTgt spid="3074"/>
                  </p:tgtEl>
                </p:cond>
              </p:nextCondLst>
            </p:seq>
            <p:seq concurrent="1" nextAc="seek">
              <p:cTn id="9" restart="whenNotActive" fill="hold" evtFilter="cancelBubble" nodeType="interactiveSeq">
                <p:stCondLst>
                  <p:cond evt="onClick" delay="0">
                    <p:tgtEl>
                      <p:spTgt spid="3075"/>
                    </p:tgtEl>
                  </p:cond>
                </p:stCondLst>
                <p:endSync evt="end" delay="0">
                  <p:rtn val="all"/>
                </p:endSync>
                <p:childTnLst>
                  <p:par>
                    <p:cTn id="10" fill="hold">
                      <p:stCondLst>
                        <p:cond delay="0"/>
                      </p:stCondLst>
                      <p:childTnLst>
                        <p:par>
                          <p:cTn id="11" fill="hold">
                            <p:stCondLst>
                              <p:cond delay="0"/>
                            </p:stCondLst>
                            <p:childTnLst>
                              <p:par>
                                <p:cTn id="12" presetID="20" presetClass="emph" presetSubtype="0" fill="hold" nodeType="clickEffect">
                                  <p:stCondLst>
                                    <p:cond delay="0"/>
                                  </p:stCondLst>
                                  <p:iterate type="lt">
                                    <p:tmPct val="10000"/>
                                  </p:iterate>
                                  <p:childTnLst>
                                    <p:set>
                                      <p:cBhvr override="childStyle">
                                        <p:cTn id="13" dur="500" autoRev="1" fill="hold"/>
                                        <p:tgtEl>
                                          <p:spTgt spid="3075">
                                            <p:txEl>
                                              <p:pRg st="0" end="0"/>
                                            </p:txEl>
                                          </p:spTgt>
                                        </p:tgtEl>
                                        <p:attrNameLst>
                                          <p:attrName>style.color</p:attrName>
                                        </p:attrNameLst>
                                      </p:cBhvr>
                                      <p:to>
                                        <p:clrVal>
                                          <a:schemeClr val="accent2"/>
                                        </p:clrVal>
                                      </p:to>
                                    </p:set>
                                    <p:set>
                                      <p:cBhvr>
                                        <p:cTn id="14" dur="500" autoRev="1" fill="hold"/>
                                        <p:tgtEl>
                                          <p:spTgt spid="3075">
                                            <p:txEl>
                                              <p:pRg st="0" end="0"/>
                                            </p:txEl>
                                          </p:spTgt>
                                        </p:tgtEl>
                                        <p:attrNameLst>
                                          <p:attrName>fillcolor</p:attrName>
                                        </p:attrNameLst>
                                      </p:cBhvr>
                                      <p:to>
                                        <p:clrVal>
                                          <a:schemeClr val="accent2"/>
                                        </p:clrVal>
                                      </p:to>
                                    </p:set>
                                    <p:set>
                                      <p:cBhvr>
                                        <p:cTn id="15" dur="500" autoRev="1" fill="hold"/>
                                        <p:tgtEl>
                                          <p:spTgt spid="3075">
                                            <p:txEl>
                                              <p:pRg st="0" end="0"/>
                                            </p:txEl>
                                          </p:spTgt>
                                        </p:tgtEl>
                                        <p:attrNameLst>
                                          <p:attrName>fill.type</p:attrName>
                                        </p:attrNameLst>
                                      </p:cBhvr>
                                      <p:to>
                                        <p:strVal val="solid"/>
                                      </p:to>
                                    </p:set>
                                  </p:childTnLst>
                                </p:cTn>
                              </p:par>
                            </p:childTnLst>
                          </p:cTn>
                        </p:par>
                      </p:childTnLst>
                    </p:cTn>
                  </p:par>
                </p:childTnLst>
              </p:cTn>
              <p:nextCondLst>
                <p:cond evt="onClick" delay="0">
                  <p:tgtEl>
                    <p:spTgt spid="3075"/>
                  </p:tgtEl>
                </p:cond>
              </p:nextCondLst>
            </p:seq>
            <p:seq concurrent="1" nextAc="seek">
              <p:cTn id="16" restart="whenNotActive" fill="hold" evtFilter="cancelBubble" nodeType="interactiveSeq">
                <p:stCondLst>
                  <p:cond evt="onClick" delay="0">
                    <p:tgtEl>
                      <p:spTgt spid="3076"/>
                    </p:tgtEl>
                  </p:cond>
                </p:stCondLst>
                <p:endSync evt="end" delay="0">
                  <p:rtn val="all"/>
                </p:endSync>
                <p:childTnLst>
                  <p:par>
                    <p:cTn id="17" fill="hold">
                      <p:stCondLst>
                        <p:cond delay="0"/>
                      </p:stCondLst>
                      <p:childTnLst>
                        <p:par>
                          <p:cTn id="18" fill="hold">
                            <p:stCondLst>
                              <p:cond delay="0"/>
                            </p:stCondLst>
                            <p:childTnLst>
                              <p:par>
                                <p:cTn id="19" presetID="20" presetClass="emph" presetSubtype="0" fill="hold" nodeType="clickEffect">
                                  <p:stCondLst>
                                    <p:cond delay="0"/>
                                  </p:stCondLst>
                                  <p:iterate type="lt">
                                    <p:tmPct val="10000"/>
                                  </p:iterate>
                                  <p:childTnLst>
                                    <p:set>
                                      <p:cBhvr override="childStyle">
                                        <p:cTn id="20" dur="500" autoRev="1" fill="hold"/>
                                        <p:tgtEl>
                                          <p:spTgt spid="3076">
                                            <p:txEl>
                                              <p:pRg st="0" end="0"/>
                                            </p:txEl>
                                          </p:spTgt>
                                        </p:tgtEl>
                                        <p:attrNameLst>
                                          <p:attrName>style.color</p:attrName>
                                        </p:attrNameLst>
                                      </p:cBhvr>
                                      <p:to>
                                        <p:clrVal>
                                          <a:schemeClr val="accent2"/>
                                        </p:clrVal>
                                      </p:to>
                                    </p:set>
                                    <p:set>
                                      <p:cBhvr>
                                        <p:cTn id="21" dur="500" autoRev="1" fill="hold"/>
                                        <p:tgtEl>
                                          <p:spTgt spid="3076">
                                            <p:txEl>
                                              <p:pRg st="0" end="0"/>
                                            </p:txEl>
                                          </p:spTgt>
                                        </p:tgtEl>
                                        <p:attrNameLst>
                                          <p:attrName>fillcolor</p:attrName>
                                        </p:attrNameLst>
                                      </p:cBhvr>
                                      <p:to>
                                        <p:clrVal>
                                          <a:schemeClr val="accent2"/>
                                        </p:clrVal>
                                      </p:to>
                                    </p:set>
                                    <p:set>
                                      <p:cBhvr>
                                        <p:cTn id="22" dur="500" autoRev="1" fill="hold"/>
                                        <p:tgtEl>
                                          <p:spTgt spid="3076">
                                            <p:txEl>
                                              <p:pRg st="0" end="0"/>
                                            </p:txEl>
                                          </p:spTgt>
                                        </p:tgtEl>
                                        <p:attrNameLst>
                                          <p:attrName>fill.type</p:attrName>
                                        </p:attrNameLst>
                                      </p:cBhvr>
                                      <p:to>
                                        <p:strVal val="solid"/>
                                      </p:to>
                                    </p:set>
                                  </p:childTnLst>
                                </p:cTn>
                              </p:par>
                            </p:childTnLst>
                          </p:cTn>
                        </p:par>
                      </p:childTnLst>
                    </p:cTn>
                  </p:par>
                </p:childTnLst>
              </p:cTn>
              <p:nextCondLst>
                <p:cond evt="onClick" delay="0">
                  <p:tgtEl>
                    <p:spTgt spid="3076"/>
                  </p:tgtEl>
                </p:cond>
              </p:nextCondLst>
            </p:seq>
            <p:seq concurrent="1" nextAc="seek">
              <p:cTn id="23" restart="whenNotActive" fill="hold" evtFilter="cancelBubble" nodeType="interactiveSeq">
                <p:stCondLst>
                  <p:cond evt="onClick" delay="0">
                    <p:tgtEl>
                      <p:spTgt spid="3077"/>
                    </p:tgtEl>
                  </p:cond>
                </p:stCondLst>
                <p:endSync evt="end" delay="0">
                  <p:rtn val="all"/>
                </p:endSync>
                <p:childTnLst>
                  <p:par>
                    <p:cTn id="24" fill="hold">
                      <p:stCondLst>
                        <p:cond delay="0"/>
                      </p:stCondLst>
                      <p:childTnLst>
                        <p:par>
                          <p:cTn id="25" fill="hold">
                            <p:stCondLst>
                              <p:cond delay="0"/>
                            </p:stCondLst>
                            <p:childTnLst>
                              <p:par>
                                <p:cTn id="26" presetID="20" presetClass="emph" presetSubtype="0" fill="hold" nodeType="clickEffect">
                                  <p:stCondLst>
                                    <p:cond delay="0"/>
                                  </p:stCondLst>
                                  <p:iterate type="lt">
                                    <p:tmPct val="10000"/>
                                  </p:iterate>
                                  <p:childTnLst>
                                    <p:set>
                                      <p:cBhvr override="childStyle">
                                        <p:cTn id="27" dur="500" autoRev="1" fill="hold"/>
                                        <p:tgtEl>
                                          <p:spTgt spid="3077">
                                            <p:txEl>
                                              <p:pRg st="0" end="0"/>
                                            </p:txEl>
                                          </p:spTgt>
                                        </p:tgtEl>
                                        <p:attrNameLst>
                                          <p:attrName>style.color</p:attrName>
                                        </p:attrNameLst>
                                      </p:cBhvr>
                                      <p:to>
                                        <p:clrVal>
                                          <a:schemeClr val="accent2"/>
                                        </p:clrVal>
                                      </p:to>
                                    </p:set>
                                    <p:set>
                                      <p:cBhvr>
                                        <p:cTn id="28" dur="500" autoRev="1" fill="hold"/>
                                        <p:tgtEl>
                                          <p:spTgt spid="3077">
                                            <p:txEl>
                                              <p:pRg st="0" end="0"/>
                                            </p:txEl>
                                          </p:spTgt>
                                        </p:tgtEl>
                                        <p:attrNameLst>
                                          <p:attrName>fillcolor</p:attrName>
                                        </p:attrNameLst>
                                      </p:cBhvr>
                                      <p:to>
                                        <p:clrVal>
                                          <a:schemeClr val="accent2"/>
                                        </p:clrVal>
                                      </p:to>
                                    </p:set>
                                    <p:set>
                                      <p:cBhvr>
                                        <p:cTn id="29" dur="500" autoRev="1" fill="hold"/>
                                        <p:tgtEl>
                                          <p:spTgt spid="3077">
                                            <p:txEl>
                                              <p:pRg st="0" end="0"/>
                                            </p:txEl>
                                          </p:spTgt>
                                        </p:tgtEl>
                                        <p:attrNameLst>
                                          <p:attrName>fill.type</p:attrName>
                                        </p:attrNameLst>
                                      </p:cBhvr>
                                      <p:to>
                                        <p:strVal val="solid"/>
                                      </p:to>
                                    </p:set>
                                  </p:childTnLst>
                                </p:cTn>
                              </p:par>
                            </p:childTnLst>
                          </p:cTn>
                        </p:par>
                      </p:childTnLst>
                    </p:cTn>
                  </p:par>
                </p:childTnLst>
              </p:cTn>
              <p:nextCondLst>
                <p:cond evt="onClick" delay="0">
                  <p:tgtEl>
                    <p:spTgt spid="3077"/>
                  </p:tgtEl>
                </p:cond>
              </p:nextCondLst>
            </p:seq>
            <p:seq concurrent="1" nextAc="seek">
              <p:cTn id="30" restart="whenNotActive" fill="hold" evtFilter="cancelBubble" nodeType="interactiveSeq">
                <p:stCondLst>
                  <p:cond evt="onClick" delay="0">
                    <p:tgtEl>
                      <p:spTgt spid="3078"/>
                    </p:tgtEl>
                  </p:cond>
                </p:stCondLst>
                <p:endSync evt="end" delay="0">
                  <p:rtn val="all"/>
                </p:endSync>
                <p:childTnLst>
                  <p:par>
                    <p:cTn id="31" fill="hold">
                      <p:stCondLst>
                        <p:cond delay="0"/>
                      </p:stCondLst>
                      <p:childTnLst>
                        <p:par>
                          <p:cTn id="32" fill="hold">
                            <p:stCondLst>
                              <p:cond delay="0"/>
                            </p:stCondLst>
                            <p:childTnLst>
                              <p:par>
                                <p:cTn id="33" presetID="20" presetClass="emph" presetSubtype="0" fill="hold" nodeType="clickEffect">
                                  <p:stCondLst>
                                    <p:cond delay="0"/>
                                  </p:stCondLst>
                                  <p:iterate type="lt">
                                    <p:tmPct val="10000"/>
                                  </p:iterate>
                                  <p:childTnLst>
                                    <p:set>
                                      <p:cBhvr override="childStyle">
                                        <p:cTn id="34" dur="500" autoRev="1" fill="hold"/>
                                        <p:tgtEl>
                                          <p:spTgt spid="3078">
                                            <p:txEl>
                                              <p:pRg st="0" end="0"/>
                                            </p:txEl>
                                          </p:spTgt>
                                        </p:tgtEl>
                                        <p:attrNameLst>
                                          <p:attrName>style.color</p:attrName>
                                        </p:attrNameLst>
                                      </p:cBhvr>
                                      <p:to>
                                        <p:clrVal>
                                          <a:schemeClr val="accent2"/>
                                        </p:clrVal>
                                      </p:to>
                                    </p:set>
                                    <p:set>
                                      <p:cBhvr>
                                        <p:cTn id="35" dur="500" autoRev="1" fill="hold"/>
                                        <p:tgtEl>
                                          <p:spTgt spid="3078">
                                            <p:txEl>
                                              <p:pRg st="0" end="0"/>
                                            </p:txEl>
                                          </p:spTgt>
                                        </p:tgtEl>
                                        <p:attrNameLst>
                                          <p:attrName>fillcolor</p:attrName>
                                        </p:attrNameLst>
                                      </p:cBhvr>
                                      <p:to>
                                        <p:clrVal>
                                          <a:schemeClr val="accent2"/>
                                        </p:clrVal>
                                      </p:to>
                                    </p:set>
                                    <p:set>
                                      <p:cBhvr>
                                        <p:cTn id="36" dur="500" autoRev="1" fill="hold"/>
                                        <p:tgtEl>
                                          <p:spTgt spid="3078">
                                            <p:txEl>
                                              <p:pRg st="0" end="0"/>
                                            </p:txEl>
                                          </p:spTgt>
                                        </p:tgtEl>
                                        <p:attrNameLst>
                                          <p:attrName>fill.type</p:attrName>
                                        </p:attrNameLst>
                                      </p:cBhvr>
                                      <p:to>
                                        <p:strVal val="solid"/>
                                      </p:to>
                                    </p:set>
                                  </p:childTnLst>
                                </p:cTn>
                              </p:par>
                            </p:childTnLst>
                          </p:cTn>
                        </p:par>
                      </p:childTnLst>
                    </p:cTn>
                  </p:par>
                </p:childTnLst>
              </p:cTn>
              <p:nextCondLst>
                <p:cond evt="onClick" delay="0">
                  <p:tgtEl>
                    <p:spTgt spid="3078"/>
                  </p:tgtEl>
                </p:cond>
              </p:nextCondLst>
            </p:seq>
            <p:seq concurrent="1" nextAc="seek">
              <p:cTn id="37" restart="whenNotActive" fill="hold" evtFilter="cancelBubble" nodeType="interactiveSeq">
                <p:stCondLst>
                  <p:cond evt="onClick" delay="0">
                    <p:tgtEl>
                      <p:spTgt spid="3081"/>
                    </p:tgtEl>
                  </p:cond>
                </p:stCondLst>
                <p:endSync evt="end" delay="0">
                  <p:rtn val="all"/>
                </p:endSync>
                <p:childTnLst>
                  <p:par>
                    <p:cTn id="38" fill="hold">
                      <p:stCondLst>
                        <p:cond delay="0"/>
                      </p:stCondLst>
                      <p:childTnLst>
                        <p:par>
                          <p:cTn id="39" fill="hold">
                            <p:stCondLst>
                              <p:cond delay="0"/>
                            </p:stCondLst>
                            <p:childTnLst>
                              <p:par>
                                <p:cTn id="40" presetID="20" presetClass="emph" presetSubtype="0" fill="hold" nodeType="clickEffect">
                                  <p:stCondLst>
                                    <p:cond delay="0"/>
                                  </p:stCondLst>
                                  <p:iterate type="lt">
                                    <p:tmPct val="10000"/>
                                  </p:iterate>
                                  <p:childTnLst>
                                    <p:set>
                                      <p:cBhvr override="childStyle">
                                        <p:cTn id="41" dur="500" autoRev="1" fill="hold"/>
                                        <p:tgtEl>
                                          <p:spTgt spid="3081">
                                            <p:txEl>
                                              <p:pRg st="0" end="0"/>
                                            </p:txEl>
                                          </p:spTgt>
                                        </p:tgtEl>
                                        <p:attrNameLst>
                                          <p:attrName>style.color</p:attrName>
                                        </p:attrNameLst>
                                      </p:cBhvr>
                                      <p:to>
                                        <p:clrVal>
                                          <a:schemeClr val="accent2"/>
                                        </p:clrVal>
                                      </p:to>
                                    </p:set>
                                    <p:set>
                                      <p:cBhvr>
                                        <p:cTn id="42" dur="500" autoRev="1" fill="hold"/>
                                        <p:tgtEl>
                                          <p:spTgt spid="3081">
                                            <p:txEl>
                                              <p:pRg st="0" end="0"/>
                                            </p:txEl>
                                          </p:spTgt>
                                        </p:tgtEl>
                                        <p:attrNameLst>
                                          <p:attrName>fillcolor</p:attrName>
                                        </p:attrNameLst>
                                      </p:cBhvr>
                                      <p:to>
                                        <p:clrVal>
                                          <a:schemeClr val="accent2"/>
                                        </p:clrVal>
                                      </p:to>
                                    </p:set>
                                    <p:set>
                                      <p:cBhvr>
                                        <p:cTn id="43" dur="500" autoRev="1" fill="hold"/>
                                        <p:tgtEl>
                                          <p:spTgt spid="3081">
                                            <p:txEl>
                                              <p:pRg st="0" end="0"/>
                                            </p:txEl>
                                          </p:spTgt>
                                        </p:tgtEl>
                                        <p:attrNameLst>
                                          <p:attrName>fill.type</p:attrName>
                                        </p:attrNameLst>
                                      </p:cBhvr>
                                      <p:to>
                                        <p:strVal val="solid"/>
                                      </p:to>
                                    </p:set>
                                  </p:childTnLst>
                                </p:cTn>
                              </p:par>
                            </p:childTnLst>
                          </p:cTn>
                        </p:par>
                      </p:childTnLst>
                    </p:cTn>
                  </p:par>
                </p:childTnLst>
              </p:cTn>
              <p:nextCondLst>
                <p:cond evt="onClick" delay="0">
                  <p:tgtEl>
                    <p:spTgt spid="3081"/>
                  </p:tgtEl>
                </p:cond>
              </p:nextCondLst>
            </p:seq>
            <p:seq concurrent="1" nextAc="seek">
              <p:cTn id="44" restart="whenNotActive" fill="hold" evtFilter="cancelBubble" nodeType="interactiveSeq">
                <p:stCondLst>
                  <p:cond evt="onClick" delay="0">
                    <p:tgtEl>
                      <p:spTgt spid="3082"/>
                    </p:tgtEl>
                  </p:cond>
                </p:stCondLst>
                <p:endSync evt="end" delay="0">
                  <p:rtn val="all"/>
                </p:endSync>
                <p:childTnLst>
                  <p:par>
                    <p:cTn id="45" fill="hold">
                      <p:stCondLst>
                        <p:cond delay="0"/>
                      </p:stCondLst>
                      <p:childTnLst>
                        <p:par>
                          <p:cTn id="46" fill="hold">
                            <p:stCondLst>
                              <p:cond delay="0"/>
                            </p:stCondLst>
                            <p:childTnLst>
                              <p:par>
                                <p:cTn id="47" presetID="20" presetClass="emph" presetSubtype="0" fill="hold" nodeType="clickEffect">
                                  <p:stCondLst>
                                    <p:cond delay="0"/>
                                  </p:stCondLst>
                                  <p:iterate type="lt">
                                    <p:tmPct val="10000"/>
                                  </p:iterate>
                                  <p:childTnLst>
                                    <p:set>
                                      <p:cBhvr override="childStyle">
                                        <p:cTn id="48" dur="500" autoRev="1" fill="hold"/>
                                        <p:tgtEl>
                                          <p:spTgt spid="3082">
                                            <p:txEl>
                                              <p:pRg st="0" end="0"/>
                                            </p:txEl>
                                          </p:spTgt>
                                        </p:tgtEl>
                                        <p:attrNameLst>
                                          <p:attrName>style.color</p:attrName>
                                        </p:attrNameLst>
                                      </p:cBhvr>
                                      <p:to>
                                        <p:clrVal>
                                          <a:schemeClr val="accent2"/>
                                        </p:clrVal>
                                      </p:to>
                                    </p:set>
                                    <p:set>
                                      <p:cBhvr>
                                        <p:cTn id="49" dur="500" autoRev="1" fill="hold"/>
                                        <p:tgtEl>
                                          <p:spTgt spid="3082">
                                            <p:txEl>
                                              <p:pRg st="0" end="0"/>
                                            </p:txEl>
                                          </p:spTgt>
                                        </p:tgtEl>
                                        <p:attrNameLst>
                                          <p:attrName>fillcolor</p:attrName>
                                        </p:attrNameLst>
                                      </p:cBhvr>
                                      <p:to>
                                        <p:clrVal>
                                          <a:schemeClr val="accent2"/>
                                        </p:clrVal>
                                      </p:to>
                                    </p:set>
                                    <p:set>
                                      <p:cBhvr>
                                        <p:cTn id="50" dur="500" autoRev="1" fill="hold"/>
                                        <p:tgtEl>
                                          <p:spTgt spid="3082">
                                            <p:txEl>
                                              <p:pRg st="0" end="0"/>
                                            </p:txEl>
                                          </p:spTgt>
                                        </p:tgtEl>
                                        <p:attrNameLst>
                                          <p:attrName>fill.type</p:attrName>
                                        </p:attrNameLst>
                                      </p:cBhvr>
                                      <p:to>
                                        <p:strVal val="solid"/>
                                      </p:to>
                                    </p:set>
                                  </p:childTnLst>
                                </p:cTn>
                              </p:par>
                            </p:childTnLst>
                          </p:cTn>
                        </p:par>
                      </p:childTnLst>
                    </p:cTn>
                  </p:par>
                </p:childTnLst>
              </p:cTn>
              <p:nextCondLst>
                <p:cond evt="onClick" delay="0">
                  <p:tgtEl>
                    <p:spTgt spid="3082"/>
                  </p:tgtEl>
                </p:cond>
              </p:nextCondLst>
            </p:seq>
            <p:seq concurrent="1" nextAc="seek">
              <p:cTn id="51" restart="whenNotActive" fill="hold" evtFilter="cancelBubble" nodeType="interactiveSeq">
                <p:stCondLst>
                  <p:cond evt="onClick" delay="0">
                    <p:tgtEl>
                      <p:spTgt spid="3083"/>
                    </p:tgtEl>
                  </p:cond>
                </p:stCondLst>
                <p:endSync evt="end" delay="0">
                  <p:rtn val="all"/>
                </p:endSync>
                <p:childTnLst>
                  <p:par>
                    <p:cTn id="52" fill="hold">
                      <p:stCondLst>
                        <p:cond delay="0"/>
                      </p:stCondLst>
                      <p:childTnLst>
                        <p:par>
                          <p:cTn id="53" fill="hold">
                            <p:stCondLst>
                              <p:cond delay="0"/>
                            </p:stCondLst>
                            <p:childTnLst>
                              <p:par>
                                <p:cTn id="54" presetID="20" presetClass="emph" presetSubtype="0" fill="hold" nodeType="clickEffect">
                                  <p:stCondLst>
                                    <p:cond delay="0"/>
                                  </p:stCondLst>
                                  <p:iterate type="lt">
                                    <p:tmPct val="10000"/>
                                  </p:iterate>
                                  <p:childTnLst>
                                    <p:set>
                                      <p:cBhvr override="childStyle">
                                        <p:cTn id="55" dur="500" autoRev="1" fill="hold"/>
                                        <p:tgtEl>
                                          <p:spTgt spid="3083">
                                            <p:txEl>
                                              <p:pRg st="0" end="0"/>
                                            </p:txEl>
                                          </p:spTgt>
                                        </p:tgtEl>
                                        <p:attrNameLst>
                                          <p:attrName>style.color</p:attrName>
                                        </p:attrNameLst>
                                      </p:cBhvr>
                                      <p:to>
                                        <p:clrVal>
                                          <a:schemeClr val="accent2"/>
                                        </p:clrVal>
                                      </p:to>
                                    </p:set>
                                    <p:set>
                                      <p:cBhvr>
                                        <p:cTn id="56" dur="500" autoRev="1" fill="hold"/>
                                        <p:tgtEl>
                                          <p:spTgt spid="3083">
                                            <p:txEl>
                                              <p:pRg st="0" end="0"/>
                                            </p:txEl>
                                          </p:spTgt>
                                        </p:tgtEl>
                                        <p:attrNameLst>
                                          <p:attrName>fillcolor</p:attrName>
                                        </p:attrNameLst>
                                      </p:cBhvr>
                                      <p:to>
                                        <p:clrVal>
                                          <a:schemeClr val="accent2"/>
                                        </p:clrVal>
                                      </p:to>
                                    </p:set>
                                    <p:set>
                                      <p:cBhvr>
                                        <p:cTn id="57" dur="500" autoRev="1" fill="hold"/>
                                        <p:tgtEl>
                                          <p:spTgt spid="3083">
                                            <p:txEl>
                                              <p:pRg st="0" end="0"/>
                                            </p:txEl>
                                          </p:spTgt>
                                        </p:tgtEl>
                                        <p:attrNameLst>
                                          <p:attrName>fill.type</p:attrName>
                                        </p:attrNameLst>
                                      </p:cBhvr>
                                      <p:to>
                                        <p:strVal val="solid"/>
                                      </p:to>
                                    </p:set>
                                  </p:childTnLst>
                                </p:cTn>
                              </p:par>
                            </p:childTnLst>
                          </p:cTn>
                        </p:par>
                      </p:childTnLst>
                    </p:cTn>
                  </p:par>
                </p:childTnLst>
              </p:cTn>
              <p:nextCondLst>
                <p:cond evt="onClick" delay="0">
                  <p:tgtEl>
                    <p:spTgt spid="3083"/>
                  </p:tgtEl>
                </p:cond>
              </p:nextCondLst>
            </p:seq>
            <p:seq concurrent="1" nextAc="seek">
              <p:cTn id="58" restart="whenNotActive" fill="hold" evtFilter="cancelBubble" nodeType="interactiveSeq">
                <p:stCondLst>
                  <p:cond evt="onClick" delay="0">
                    <p:tgtEl>
                      <p:spTgt spid="3086"/>
                    </p:tgtEl>
                  </p:cond>
                </p:stCondLst>
                <p:endSync evt="end" delay="0">
                  <p:rtn val="all"/>
                </p:endSync>
                <p:childTnLst>
                  <p:par>
                    <p:cTn id="59" fill="hold">
                      <p:stCondLst>
                        <p:cond delay="0"/>
                      </p:stCondLst>
                      <p:childTnLst>
                        <p:par>
                          <p:cTn id="60" fill="hold">
                            <p:stCondLst>
                              <p:cond delay="0"/>
                            </p:stCondLst>
                            <p:childTnLst>
                              <p:par>
                                <p:cTn id="61" presetID="20" presetClass="emph" presetSubtype="0" fill="hold" nodeType="clickEffect">
                                  <p:stCondLst>
                                    <p:cond delay="0"/>
                                  </p:stCondLst>
                                  <p:iterate type="lt">
                                    <p:tmPct val="10000"/>
                                  </p:iterate>
                                  <p:childTnLst>
                                    <p:set>
                                      <p:cBhvr override="childStyle">
                                        <p:cTn id="62" dur="500" autoRev="1" fill="hold"/>
                                        <p:tgtEl>
                                          <p:spTgt spid="3086">
                                            <p:txEl>
                                              <p:pRg st="0" end="0"/>
                                            </p:txEl>
                                          </p:spTgt>
                                        </p:tgtEl>
                                        <p:attrNameLst>
                                          <p:attrName>style.color</p:attrName>
                                        </p:attrNameLst>
                                      </p:cBhvr>
                                      <p:to>
                                        <p:clrVal>
                                          <a:schemeClr val="accent2"/>
                                        </p:clrVal>
                                      </p:to>
                                    </p:set>
                                    <p:set>
                                      <p:cBhvr>
                                        <p:cTn id="63" dur="500" autoRev="1" fill="hold"/>
                                        <p:tgtEl>
                                          <p:spTgt spid="3086">
                                            <p:txEl>
                                              <p:pRg st="0" end="0"/>
                                            </p:txEl>
                                          </p:spTgt>
                                        </p:tgtEl>
                                        <p:attrNameLst>
                                          <p:attrName>fillcolor</p:attrName>
                                        </p:attrNameLst>
                                      </p:cBhvr>
                                      <p:to>
                                        <p:clrVal>
                                          <a:schemeClr val="accent2"/>
                                        </p:clrVal>
                                      </p:to>
                                    </p:set>
                                    <p:set>
                                      <p:cBhvr>
                                        <p:cTn id="64" dur="500" autoRev="1" fill="hold"/>
                                        <p:tgtEl>
                                          <p:spTgt spid="3086">
                                            <p:txEl>
                                              <p:pRg st="0" end="0"/>
                                            </p:txEl>
                                          </p:spTgt>
                                        </p:tgtEl>
                                        <p:attrNameLst>
                                          <p:attrName>fill.type</p:attrName>
                                        </p:attrNameLst>
                                      </p:cBhvr>
                                      <p:to>
                                        <p:strVal val="solid"/>
                                      </p:to>
                                    </p:set>
                                  </p:childTnLst>
                                </p:cTn>
                              </p:par>
                            </p:childTnLst>
                          </p:cTn>
                        </p:par>
                      </p:childTnLst>
                    </p:cTn>
                  </p:par>
                </p:childTnLst>
              </p:cTn>
              <p:nextCondLst>
                <p:cond evt="onClick" delay="0">
                  <p:tgtEl>
                    <p:spTgt spid="3086"/>
                  </p:tgtEl>
                </p:cond>
              </p:nextCondLst>
            </p:seq>
            <p:seq concurrent="1" nextAc="seek">
              <p:cTn id="65" restart="whenNotActive" fill="hold" evtFilter="cancelBubble" nodeType="interactiveSeq">
                <p:stCondLst>
                  <p:cond evt="onClick" delay="0">
                    <p:tgtEl>
                      <p:spTgt spid="3087"/>
                    </p:tgtEl>
                  </p:cond>
                </p:stCondLst>
                <p:endSync evt="end" delay="0">
                  <p:rtn val="all"/>
                </p:endSync>
                <p:childTnLst>
                  <p:par>
                    <p:cTn id="66" fill="hold">
                      <p:stCondLst>
                        <p:cond delay="0"/>
                      </p:stCondLst>
                      <p:childTnLst>
                        <p:par>
                          <p:cTn id="67" fill="hold">
                            <p:stCondLst>
                              <p:cond delay="0"/>
                            </p:stCondLst>
                            <p:childTnLst>
                              <p:par>
                                <p:cTn id="68" presetID="20" presetClass="emph" presetSubtype="0" fill="hold" nodeType="clickEffect">
                                  <p:stCondLst>
                                    <p:cond delay="0"/>
                                  </p:stCondLst>
                                  <p:iterate type="lt">
                                    <p:tmPct val="10000"/>
                                  </p:iterate>
                                  <p:childTnLst>
                                    <p:set>
                                      <p:cBhvr override="childStyle">
                                        <p:cTn id="69" dur="500" autoRev="1" fill="hold"/>
                                        <p:tgtEl>
                                          <p:spTgt spid="3087">
                                            <p:txEl>
                                              <p:pRg st="0" end="0"/>
                                            </p:txEl>
                                          </p:spTgt>
                                        </p:tgtEl>
                                        <p:attrNameLst>
                                          <p:attrName>style.color</p:attrName>
                                        </p:attrNameLst>
                                      </p:cBhvr>
                                      <p:to>
                                        <p:clrVal>
                                          <a:schemeClr val="accent2"/>
                                        </p:clrVal>
                                      </p:to>
                                    </p:set>
                                    <p:set>
                                      <p:cBhvr>
                                        <p:cTn id="70" dur="500" autoRev="1" fill="hold"/>
                                        <p:tgtEl>
                                          <p:spTgt spid="3087">
                                            <p:txEl>
                                              <p:pRg st="0" end="0"/>
                                            </p:txEl>
                                          </p:spTgt>
                                        </p:tgtEl>
                                        <p:attrNameLst>
                                          <p:attrName>fillcolor</p:attrName>
                                        </p:attrNameLst>
                                      </p:cBhvr>
                                      <p:to>
                                        <p:clrVal>
                                          <a:schemeClr val="accent2"/>
                                        </p:clrVal>
                                      </p:to>
                                    </p:set>
                                    <p:set>
                                      <p:cBhvr>
                                        <p:cTn id="71" dur="500" autoRev="1" fill="hold"/>
                                        <p:tgtEl>
                                          <p:spTgt spid="3087">
                                            <p:txEl>
                                              <p:pRg st="0" end="0"/>
                                            </p:txEl>
                                          </p:spTgt>
                                        </p:tgtEl>
                                        <p:attrNameLst>
                                          <p:attrName>fill.type</p:attrName>
                                        </p:attrNameLst>
                                      </p:cBhvr>
                                      <p:to>
                                        <p:strVal val="solid"/>
                                      </p:to>
                                    </p:set>
                                  </p:childTnLst>
                                </p:cTn>
                              </p:par>
                            </p:childTnLst>
                          </p:cTn>
                        </p:par>
                      </p:childTnLst>
                    </p:cTn>
                  </p:par>
                </p:childTnLst>
              </p:cTn>
              <p:nextCondLst>
                <p:cond evt="onClick" delay="0">
                  <p:tgtEl>
                    <p:spTgt spid="3087"/>
                  </p:tgtEl>
                </p:cond>
              </p:nextCondLst>
            </p:seq>
            <p:seq concurrent="1" nextAc="seek">
              <p:cTn id="72" restart="whenNotActive" fill="hold" evtFilter="cancelBubble" nodeType="interactiveSeq">
                <p:stCondLst>
                  <p:cond evt="onClick" delay="0">
                    <p:tgtEl>
                      <p:spTgt spid="3088"/>
                    </p:tgtEl>
                  </p:cond>
                </p:stCondLst>
                <p:endSync evt="end" delay="0">
                  <p:rtn val="all"/>
                </p:endSync>
                <p:childTnLst>
                  <p:par>
                    <p:cTn id="73" fill="hold">
                      <p:stCondLst>
                        <p:cond delay="0"/>
                      </p:stCondLst>
                      <p:childTnLst>
                        <p:par>
                          <p:cTn id="74" fill="hold">
                            <p:stCondLst>
                              <p:cond delay="0"/>
                            </p:stCondLst>
                            <p:childTnLst>
                              <p:par>
                                <p:cTn id="75" presetID="20" presetClass="emph" presetSubtype="0" fill="hold" nodeType="clickEffect">
                                  <p:stCondLst>
                                    <p:cond delay="0"/>
                                  </p:stCondLst>
                                  <p:iterate type="lt">
                                    <p:tmPct val="10000"/>
                                  </p:iterate>
                                  <p:childTnLst>
                                    <p:set>
                                      <p:cBhvr override="childStyle">
                                        <p:cTn id="76" dur="500" autoRev="1" fill="hold"/>
                                        <p:tgtEl>
                                          <p:spTgt spid="3088">
                                            <p:txEl>
                                              <p:pRg st="0" end="0"/>
                                            </p:txEl>
                                          </p:spTgt>
                                        </p:tgtEl>
                                        <p:attrNameLst>
                                          <p:attrName>style.color</p:attrName>
                                        </p:attrNameLst>
                                      </p:cBhvr>
                                      <p:to>
                                        <p:clrVal>
                                          <a:schemeClr val="accent2"/>
                                        </p:clrVal>
                                      </p:to>
                                    </p:set>
                                    <p:set>
                                      <p:cBhvr>
                                        <p:cTn id="77" dur="500" autoRev="1" fill="hold"/>
                                        <p:tgtEl>
                                          <p:spTgt spid="3088">
                                            <p:txEl>
                                              <p:pRg st="0" end="0"/>
                                            </p:txEl>
                                          </p:spTgt>
                                        </p:tgtEl>
                                        <p:attrNameLst>
                                          <p:attrName>fillcolor</p:attrName>
                                        </p:attrNameLst>
                                      </p:cBhvr>
                                      <p:to>
                                        <p:clrVal>
                                          <a:schemeClr val="accent2"/>
                                        </p:clrVal>
                                      </p:to>
                                    </p:set>
                                    <p:set>
                                      <p:cBhvr>
                                        <p:cTn id="78" dur="500" autoRev="1" fill="hold"/>
                                        <p:tgtEl>
                                          <p:spTgt spid="3088">
                                            <p:txEl>
                                              <p:pRg st="0" end="0"/>
                                            </p:txEl>
                                          </p:spTgt>
                                        </p:tgtEl>
                                        <p:attrNameLst>
                                          <p:attrName>fill.type</p:attrName>
                                        </p:attrNameLst>
                                      </p:cBhvr>
                                      <p:to>
                                        <p:strVal val="solid"/>
                                      </p:to>
                                    </p:set>
                                  </p:childTnLst>
                                </p:cTn>
                              </p:par>
                            </p:childTnLst>
                          </p:cTn>
                        </p:par>
                      </p:childTnLst>
                    </p:cTn>
                  </p:par>
                </p:childTnLst>
              </p:cTn>
              <p:nextCondLst>
                <p:cond evt="onClick" delay="0">
                  <p:tgtEl>
                    <p:spTgt spid="3088"/>
                  </p:tgtEl>
                </p:cond>
              </p:nextCondLst>
            </p:seq>
            <p:seq concurrent="1" nextAc="seek">
              <p:cTn id="79" restart="whenNotActive" fill="hold" evtFilter="cancelBubble" nodeType="interactiveSeq">
                <p:stCondLst>
                  <p:cond evt="onClick" delay="0">
                    <p:tgtEl>
                      <p:spTgt spid="3089"/>
                    </p:tgtEl>
                  </p:cond>
                </p:stCondLst>
                <p:endSync evt="end" delay="0">
                  <p:rtn val="all"/>
                </p:endSync>
                <p:childTnLst>
                  <p:par>
                    <p:cTn id="80" fill="hold">
                      <p:stCondLst>
                        <p:cond delay="0"/>
                      </p:stCondLst>
                      <p:childTnLst>
                        <p:par>
                          <p:cTn id="81" fill="hold">
                            <p:stCondLst>
                              <p:cond delay="0"/>
                            </p:stCondLst>
                            <p:childTnLst>
                              <p:par>
                                <p:cTn id="82" presetID="20" presetClass="emph" presetSubtype="0" fill="hold" nodeType="clickEffect">
                                  <p:stCondLst>
                                    <p:cond delay="0"/>
                                  </p:stCondLst>
                                  <p:iterate type="lt">
                                    <p:tmPct val="10000"/>
                                  </p:iterate>
                                  <p:childTnLst>
                                    <p:set>
                                      <p:cBhvr override="childStyle">
                                        <p:cTn id="83" dur="500" autoRev="1" fill="hold"/>
                                        <p:tgtEl>
                                          <p:spTgt spid="3089">
                                            <p:txEl>
                                              <p:pRg st="0" end="0"/>
                                            </p:txEl>
                                          </p:spTgt>
                                        </p:tgtEl>
                                        <p:attrNameLst>
                                          <p:attrName>style.color</p:attrName>
                                        </p:attrNameLst>
                                      </p:cBhvr>
                                      <p:to>
                                        <p:clrVal>
                                          <a:schemeClr val="accent2"/>
                                        </p:clrVal>
                                      </p:to>
                                    </p:set>
                                    <p:set>
                                      <p:cBhvr>
                                        <p:cTn id="84" dur="500" autoRev="1" fill="hold"/>
                                        <p:tgtEl>
                                          <p:spTgt spid="3089">
                                            <p:txEl>
                                              <p:pRg st="0" end="0"/>
                                            </p:txEl>
                                          </p:spTgt>
                                        </p:tgtEl>
                                        <p:attrNameLst>
                                          <p:attrName>fillcolor</p:attrName>
                                        </p:attrNameLst>
                                      </p:cBhvr>
                                      <p:to>
                                        <p:clrVal>
                                          <a:schemeClr val="accent2"/>
                                        </p:clrVal>
                                      </p:to>
                                    </p:set>
                                    <p:set>
                                      <p:cBhvr>
                                        <p:cTn id="85" dur="500" autoRev="1" fill="hold"/>
                                        <p:tgtEl>
                                          <p:spTgt spid="3089">
                                            <p:txEl>
                                              <p:pRg st="0" end="0"/>
                                            </p:txEl>
                                          </p:spTgt>
                                        </p:tgtEl>
                                        <p:attrNameLst>
                                          <p:attrName>fill.type</p:attrName>
                                        </p:attrNameLst>
                                      </p:cBhvr>
                                      <p:to>
                                        <p:strVal val="solid"/>
                                      </p:to>
                                    </p:set>
                                  </p:childTnLst>
                                </p:cTn>
                              </p:par>
                            </p:childTnLst>
                          </p:cTn>
                        </p:par>
                      </p:childTnLst>
                    </p:cTn>
                  </p:par>
                  <p:par>
                    <p:cTn id="86" fill="hold">
                      <p:stCondLst>
                        <p:cond delay="indefinite"/>
                      </p:stCondLst>
                      <p:childTnLst>
                        <p:par>
                          <p:cTn id="87" fill="hold">
                            <p:stCondLst>
                              <p:cond delay="0"/>
                            </p:stCondLst>
                            <p:childTnLst>
                              <p:par>
                                <p:cTn id="88" presetID="20" presetClass="emph" presetSubtype="0" fill="hold" nodeType="clickEffect">
                                  <p:stCondLst>
                                    <p:cond delay="0"/>
                                  </p:stCondLst>
                                  <p:iterate type="lt">
                                    <p:tmPct val="10000"/>
                                  </p:iterate>
                                  <p:childTnLst>
                                    <p:set>
                                      <p:cBhvr override="childStyle">
                                        <p:cTn id="89" dur="500" autoRev="1" fill="hold"/>
                                        <p:tgtEl>
                                          <p:spTgt spid="3079">
                                            <p:txEl>
                                              <p:pRg st="0" end="0"/>
                                            </p:txEl>
                                          </p:spTgt>
                                        </p:tgtEl>
                                        <p:attrNameLst>
                                          <p:attrName>style.color</p:attrName>
                                        </p:attrNameLst>
                                      </p:cBhvr>
                                      <p:to>
                                        <p:clrVal>
                                          <a:schemeClr val="accent2"/>
                                        </p:clrVal>
                                      </p:to>
                                    </p:set>
                                    <p:set>
                                      <p:cBhvr>
                                        <p:cTn id="90" dur="500" autoRev="1" fill="hold"/>
                                        <p:tgtEl>
                                          <p:spTgt spid="3079">
                                            <p:txEl>
                                              <p:pRg st="0" end="0"/>
                                            </p:txEl>
                                          </p:spTgt>
                                        </p:tgtEl>
                                        <p:attrNameLst>
                                          <p:attrName>fillcolor</p:attrName>
                                        </p:attrNameLst>
                                      </p:cBhvr>
                                      <p:to>
                                        <p:clrVal>
                                          <a:schemeClr val="accent2"/>
                                        </p:clrVal>
                                      </p:to>
                                    </p:set>
                                    <p:set>
                                      <p:cBhvr>
                                        <p:cTn id="91" dur="500" autoRev="1" fill="hold"/>
                                        <p:tgtEl>
                                          <p:spTgt spid="3079">
                                            <p:txEl>
                                              <p:pRg st="0" end="0"/>
                                            </p:txEl>
                                          </p:spTgt>
                                        </p:tgtEl>
                                        <p:attrNameLst>
                                          <p:attrName>fill.type</p:attrName>
                                        </p:attrNameLst>
                                      </p:cBhvr>
                                      <p:to>
                                        <p:strVal val="solid"/>
                                      </p:to>
                                    </p:set>
                                  </p:childTnLst>
                                </p:cTn>
                              </p:par>
                            </p:childTnLst>
                          </p:cTn>
                        </p:par>
                      </p:childTnLst>
                    </p:cTn>
                  </p:par>
                </p:childTnLst>
              </p:cTn>
              <p:nextCondLst>
                <p:cond evt="onClick" delay="0">
                  <p:tgtEl>
                    <p:spTgt spid="3089"/>
                  </p:tgtEl>
                </p:cond>
              </p:nextCondLst>
            </p:seq>
            <p:seq concurrent="1" nextAc="seek">
              <p:cTn id="92" restart="whenNotActive" fill="hold" evtFilter="cancelBubble" nodeType="interactiveSeq">
                <p:stCondLst>
                  <p:cond evt="onClick" delay="0">
                    <p:tgtEl>
                      <p:spTgt spid="3090"/>
                    </p:tgtEl>
                  </p:cond>
                </p:stCondLst>
                <p:endSync evt="end" delay="0">
                  <p:rtn val="all"/>
                </p:endSync>
                <p:childTnLst>
                  <p:par>
                    <p:cTn id="93" fill="hold">
                      <p:stCondLst>
                        <p:cond delay="0"/>
                      </p:stCondLst>
                      <p:childTnLst>
                        <p:par>
                          <p:cTn id="94" fill="hold">
                            <p:stCondLst>
                              <p:cond delay="0"/>
                            </p:stCondLst>
                            <p:childTnLst>
                              <p:par>
                                <p:cTn id="95" presetID="20" presetClass="emph" presetSubtype="0" fill="hold" nodeType="clickEffect">
                                  <p:stCondLst>
                                    <p:cond delay="0"/>
                                  </p:stCondLst>
                                  <p:iterate type="lt">
                                    <p:tmPct val="10000"/>
                                  </p:iterate>
                                  <p:childTnLst>
                                    <p:set>
                                      <p:cBhvr override="childStyle">
                                        <p:cTn id="96" dur="500" autoRev="1" fill="hold"/>
                                        <p:tgtEl>
                                          <p:spTgt spid="3090">
                                            <p:txEl>
                                              <p:pRg st="0" end="0"/>
                                            </p:txEl>
                                          </p:spTgt>
                                        </p:tgtEl>
                                        <p:attrNameLst>
                                          <p:attrName>style.color</p:attrName>
                                        </p:attrNameLst>
                                      </p:cBhvr>
                                      <p:to>
                                        <p:clrVal>
                                          <a:schemeClr val="accent2"/>
                                        </p:clrVal>
                                      </p:to>
                                    </p:set>
                                    <p:set>
                                      <p:cBhvr>
                                        <p:cTn id="97" dur="500" autoRev="1" fill="hold"/>
                                        <p:tgtEl>
                                          <p:spTgt spid="3090">
                                            <p:txEl>
                                              <p:pRg st="0" end="0"/>
                                            </p:txEl>
                                          </p:spTgt>
                                        </p:tgtEl>
                                        <p:attrNameLst>
                                          <p:attrName>fillcolor</p:attrName>
                                        </p:attrNameLst>
                                      </p:cBhvr>
                                      <p:to>
                                        <p:clrVal>
                                          <a:schemeClr val="accent2"/>
                                        </p:clrVal>
                                      </p:to>
                                    </p:set>
                                    <p:set>
                                      <p:cBhvr>
                                        <p:cTn id="98" dur="500" autoRev="1" fill="hold"/>
                                        <p:tgtEl>
                                          <p:spTgt spid="3090">
                                            <p:txEl>
                                              <p:pRg st="0" end="0"/>
                                            </p:txEl>
                                          </p:spTgt>
                                        </p:tgtEl>
                                        <p:attrNameLst>
                                          <p:attrName>fill.type</p:attrName>
                                        </p:attrNameLst>
                                      </p:cBhvr>
                                      <p:to>
                                        <p:strVal val="solid"/>
                                      </p:to>
                                    </p:set>
                                  </p:childTnLst>
                                </p:cTn>
                              </p:par>
                            </p:childTnLst>
                          </p:cTn>
                        </p:par>
                      </p:childTnLst>
                    </p:cTn>
                  </p:par>
                </p:childTnLst>
              </p:cTn>
              <p:nextCondLst>
                <p:cond evt="onClick" delay="0">
                  <p:tgtEl>
                    <p:spTgt spid="3090"/>
                  </p:tgtEl>
                </p:cond>
              </p:nextCondLst>
            </p:seq>
            <p:seq concurrent="1" nextAc="seek">
              <p:cTn id="99" restart="whenNotActive" fill="hold" evtFilter="cancelBubble" nodeType="interactiveSeq">
                <p:stCondLst>
                  <p:cond evt="onClick" delay="0">
                    <p:tgtEl>
                      <p:spTgt spid="3091"/>
                    </p:tgtEl>
                  </p:cond>
                </p:stCondLst>
                <p:endSync evt="end" delay="0">
                  <p:rtn val="all"/>
                </p:endSync>
                <p:childTnLst>
                  <p:par>
                    <p:cTn id="100" fill="hold">
                      <p:stCondLst>
                        <p:cond delay="0"/>
                      </p:stCondLst>
                      <p:childTnLst>
                        <p:par>
                          <p:cTn id="101" fill="hold">
                            <p:stCondLst>
                              <p:cond delay="0"/>
                            </p:stCondLst>
                            <p:childTnLst>
                              <p:par>
                                <p:cTn id="102" presetID="20" presetClass="emph" presetSubtype="0" fill="hold" nodeType="clickEffect">
                                  <p:stCondLst>
                                    <p:cond delay="0"/>
                                  </p:stCondLst>
                                  <p:iterate type="lt">
                                    <p:tmPct val="10000"/>
                                  </p:iterate>
                                  <p:childTnLst>
                                    <p:set>
                                      <p:cBhvr override="childStyle">
                                        <p:cTn id="103" dur="500" autoRev="1" fill="hold"/>
                                        <p:tgtEl>
                                          <p:spTgt spid="3091">
                                            <p:txEl>
                                              <p:pRg st="0" end="0"/>
                                            </p:txEl>
                                          </p:spTgt>
                                        </p:tgtEl>
                                        <p:attrNameLst>
                                          <p:attrName>style.color</p:attrName>
                                        </p:attrNameLst>
                                      </p:cBhvr>
                                      <p:to>
                                        <p:clrVal>
                                          <a:schemeClr val="accent2"/>
                                        </p:clrVal>
                                      </p:to>
                                    </p:set>
                                    <p:set>
                                      <p:cBhvr>
                                        <p:cTn id="104" dur="500" autoRev="1" fill="hold"/>
                                        <p:tgtEl>
                                          <p:spTgt spid="3091">
                                            <p:txEl>
                                              <p:pRg st="0" end="0"/>
                                            </p:txEl>
                                          </p:spTgt>
                                        </p:tgtEl>
                                        <p:attrNameLst>
                                          <p:attrName>fillcolor</p:attrName>
                                        </p:attrNameLst>
                                      </p:cBhvr>
                                      <p:to>
                                        <p:clrVal>
                                          <a:schemeClr val="accent2"/>
                                        </p:clrVal>
                                      </p:to>
                                    </p:set>
                                    <p:set>
                                      <p:cBhvr>
                                        <p:cTn id="105" dur="500" autoRev="1" fill="hold"/>
                                        <p:tgtEl>
                                          <p:spTgt spid="3091">
                                            <p:txEl>
                                              <p:pRg st="0" end="0"/>
                                            </p:txEl>
                                          </p:spTgt>
                                        </p:tgtEl>
                                        <p:attrNameLst>
                                          <p:attrName>fill.type</p:attrName>
                                        </p:attrNameLst>
                                      </p:cBhvr>
                                      <p:to>
                                        <p:strVal val="solid"/>
                                      </p:to>
                                    </p:set>
                                  </p:childTnLst>
                                </p:cTn>
                              </p:par>
                            </p:childTnLst>
                          </p:cTn>
                        </p:par>
                      </p:childTnLst>
                    </p:cTn>
                  </p:par>
                </p:childTnLst>
              </p:cTn>
              <p:nextCondLst>
                <p:cond evt="onClick" delay="0">
                  <p:tgtEl>
                    <p:spTgt spid="3091"/>
                  </p:tgtEl>
                </p:cond>
              </p:nextCondLst>
            </p:seq>
            <p:seq concurrent="1" nextAc="seek">
              <p:cTn id="106" restart="whenNotActive" fill="hold" evtFilter="cancelBubble" nodeType="interactiveSeq">
                <p:stCondLst>
                  <p:cond evt="onClick" delay="0">
                    <p:tgtEl>
                      <p:spTgt spid="3084"/>
                    </p:tgtEl>
                  </p:cond>
                </p:stCondLst>
                <p:endSync evt="end" delay="0">
                  <p:rtn val="all"/>
                </p:endSync>
                <p:childTnLst>
                  <p:par>
                    <p:cTn id="107" fill="hold">
                      <p:stCondLst>
                        <p:cond delay="0"/>
                      </p:stCondLst>
                      <p:childTnLst>
                        <p:par>
                          <p:cTn id="108" fill="hold">
                            <p:stCondLst>
                              <p:cond delay="0"/>
                            </p:stCondLst>
                            <p:childTnLst>
                              <p:par>
                                <p:cTn id="109" presetID="20" presetClass="emph" presetSubtype="0" fill="hold" nodeType="clickEffect">
                                  <p:stCondLst>
                                    <p:cond delay="0"/>
                                  </p:stCondLst>
                                  <p:iterate type="lt">
                                    <p:tmPct val="10000"/>
                                  </p:iterate>
                                  <p:childTnLst>
                                    <p:set>
                                      <p:cBhvr override="childStyle">
                                        <p:cTn id="110" dur="500" autoRev="1" fill="hold"/>
                                        <p:tgtEl>
                                          <p:spTgt spid="3084">
                                            <p:txEl>
                                              <p:pRg st="0" end="0"/>
                                            </p:txEl>
                                          </p:spTgt>
                                        </p:tgtEl>
                                        <p:attrNameLst>
                                          <p:attrName>style.color</p:attrName>
                                        </p:attrNameLst>
                                      </p:cBhvr>
                                      <p:to>
                                        <p:clrVal>
                                          <a:schemeClr val="accent2"/>
                                        </p:clrVal>
                                      </p:to>
                                    </p:set>
                                    <p:set>
                                      <p:cBhvr>
                                        <p:cTn id="111" dur="500" autoRev="1" fill="hold"/>
                                        <p:tgtEl>
                                          <p:spTgt spid="3084">
                                            <p:txEl>
                                              <p:pRg st="0" end="0"/>
                                            </p:txEl>
                                          </p:spTgt>
                                        </p:tgtEl>
                                        <p:attrNameLst>
                                          <p:attrName>fillcolor</p:attrName>
                                        </p:attrNameLst>
                                      </p:cBhvr>
                                      <p:to>
                                        <p:clrVal>
                                          <a:schemeClr val="accent2"/>
                                        </p:clrVal>
                                      </p:to>
                                    </p:set>
                                    <p:set>
                                      <p:cBhvr>
                                        <p:cTn id="112" dur="500" autoRev="1" fill="hold"/>
                                        <p:tgtEl>
                                          <p:spTgt spid="3084">
                                            <p:txEl>
                                              <p:pRg st="0" end="0"/>
                                            </p:txEl>
                                          </p:spTgt>
                                        </p:tgtEl>
                                        <p:attrNameLst>
                                          <p:attrName>fill.type</p:attrName>
                                        </p:attrNameLst>
                                      </p:cBhvr>
                                      <p:to>
                                        <p:strVal val="solid"/>
                                      </p:to>
                                    </p:set>
                                  </p:childTnLst>
                                </p:cTn>
                              </p:par>
                            </p:childTnLst>
                          </p:cTn>
                        </p:par>
                      </p:childTnLst>
                    </p:cTn>
                  </p:par>
                </p:childTnLst>
              </p:cTn>
              <p:nextCondLst>
                <p:cond evt="onClick" delay="0">
                  <p:tgtEl>
                    <p:spTgt spid="3084"/>
                  </p:tgtEl>
                </p:cond>
              </p:nextCondLst>
            </p:seq>
            <p:seq concurrent="1" nextAc="seek">
              <p:cTn id="113" restart="whenNotActive" fill="hold" evtFilter="cancelBubble" nodeType="interactiveSeq">
                <p:stCondLst>
                  <p:cond evt="onClick" delay="0">
                    <p:tgtEl>
                      <p:spTgt spid="48"/>
                    </p:tgtEl>
                  </p:cond>
                </p:stCondLst>
                <p:endSync evt="end" delay="0">
                  <p:rtn val="all"/>
                </p:endSync>
                <p:childTnLst>
                  <p:par>
                    <p:cTn id="114" fill="hold">
                      <p:stCondLst>
                        <p:cond delay="0"/>
                      </p:stCondLst>
                      <p:childTnLst>
                        <p:par>
                          <p:cTn id="115" fill="hold">
                            <p:stCondLst>
                              <p:cond delay="0"/>
                            </p:stCondLst>
                            <p:childTnLst>
                              <p:par>
                                <p:cTn id="116" presetID="20" presetClass="emph" presetSubtype="0" fill="hold" nodeType="clickEffect">
                                  <p:stCondLst>
                                    <p:cond delay="0"/>
                                  </p:stCondLst>
                                  <p:iterate type="lt">
                                    <p:tmPct val="10000"/>
                                  </p:iterate>
                                  <p:childTnLst>
                                    <p:set>
                                      <p:cBhvr override="childStyle">
                                        <p:cTn id="117" dur="500" autoRev="1" fill="hold"/>
                                        <p:tgtEl>
                                          <p:spTgt spid="48">
                                            <p:txEl>
                                              <p:pRg st="0" end="0"/>
                                            </p:txEl>
                                          </p:spTgt>
                                        </p:tgtEl>
                                        <p:attrNameLst>
                                          <p:attrName>style.color</p:attrName>
                                        </p:attrNameLst>
                                      </p:cBhvr>
                                      <p:to>
                                        <p:clrVal>
                                          <a:schemeClr val="accent2"/>
                                        </p:clrVal>
                                      </p:to>
                                    </p:set>
                                    <p:set>
                                      <p:cBhvr>
                                        <p:cTn id="118" dur="500" autoRev="1" fill="hold"/>
                                        <p:tgtEl>
                                          <p:spTgt spid="48">
                                            <p:txEl>
                                              <p:pRg st="0" end="0"/>
                                            </p:txEl>
                                          </p:spTgt>
                                        </p:tgtEl>
                                        <p:attrNameLst>
                                          <p:attrName>fillcolor</p:attrName>
                                        </p:attrNameLst>
                                      </p:cBhvr>
                                      <p:to>
                                        <p:clrVal>
                                          <a:schemeClr val="accent2"/>
                                        </p:clrVal>
                                      </p:to>
                                    </p:set>
                                    <p:set>
                                      <p:cBhvr>
                                        <p:cTn id="119" dur="500" autoRev="1" fill="hold"/>
                                        <p:tgtEl>
                                          <p:spTgt spid="48">
                                            <p:txEl>
                                              <p:pRg st="0" end="0"/>
                                            </p:txEl>
                                          </p:spTgt>
                                        </p:tgtEl>
                                        <p:attrNameLst>
                                          <p:attrName>fill.type</p:attrName>
                                        </p:attrNameLst>
                                      </p:cBhvr>
                                      <p:to>
                                        <p:strVal val="solid"/>
                                      </p:to>
                                    </p:set>
                                  </p:childTnLst>
                                </p:cTn>
                              </p:par>
                            </p:childTnLst>
                          </p:cTn>
                        </p:par>
                      </p:childTnLst>
                    </p:cTn>
                  </p:par>
                </p:childTnLst>
              </p:cTn>
              <p:nextCondLst>
                <p:cond evt="onClick" delay="0">
                  <p:tgtEl>
                    <p:spTgt spid="4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       Так начиналась война.</a:t>
            </a:r>
            <a:endParaRPr lang="ru-RU" dirty="0"/>
          </a:p>
        </p:txBody>
      </p:sp>
      <p:pic>
        <p:nvPicPr>
          <p:cNvPr id="5" name="Содержимое 4" descr="IMG_0002.jpg"/>
          <p:cNvPicPr>
            <a:picLocks noGrp="1" noChangeAspect="1"/>
          </p:cNvPicPr>
          <p:nvPr>
            <p:ph idx="1"/>
          </p:nvPr>
        </p:nvPicPr>
        <p:blipFill>
          <a:blip r:embed="rId2" cstate="print"/>
          <a:stretch>
            <a:fillRect/>
          </a:stretch>
        </p:blipFill>
        <p:spPr>
          <a:xfrm>
            <a:off x="1428728" y="1857364"/>
            <a:ext cx="2348469" cy="2500330"/>
          </a:xfrm>
        </p:spPr>
      </p:pic>
      <p:pic>
        <p:nvPicPr>
          <p:cNvPr id="6" name="Рисунок 5" descr="IMG_0003.jpg"/>
          <p:cNvPicPr>
            <a:picLocks noChangeAspect="1"/>
          </p:cNvPicPr>
          <p:nvPr/>
        </p:nvPicPr>
        <p:blipFill>
          <a:blip r:embed="rId3" cstate="print"/>
          <a:srcRect l="5468" t="8099" b="12397"/>
          <a:stretch>
            <a:fillRect/>
          </a:stretch>
        </p:blipFill>
        <p:spPr>
          <a:xfrm>
            <a:off x="3786182" y="1785926"/>
            <a:ext cx="5143536" cy="3429024"/>
          </a:xfrm>
          <a:prstGeom prst="rect">
            <a:avLst/>
          </a:prstGeom>
        </p:spPr>
      </p:pic>
      <p:sp>
        <p:nvSpPr>
          <p:cNvPr id="7" name="TextBox 6"/>
          <p:cNvSpPr txBox="1"/>
          <p:nvPr/>
        </p:nvSpPr>
        <p:spPr>
          <a:xfrm>
            <a:off x="5286380" y="1785926"/>
            <a:ext cx="2928958" cy="369332"/>
          </a:xfrm>
          <a:prstGeom prst="rect">
            <a:avLst/>
          </a:prstGeom>
          <a:noFill/>
        </p:spPr>
        <p:txBody>
          <a:bodyPr wrap="square" rtlCol="0">
            <a:spAutoFit/>
          </a:bodyPr>
          <a:lstStyle/>
          <a:p>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Бомбят Севастополь</a:t>
            </a:r>
            <a:endParaRPr lang="ru-R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Прямоугольник 7"/>
          <p:cNvSpPr/>
          <p:nvPr/>
        </p:nvSpPr>
        <p:spPr>
          <a:xfrm>
            <a:off x="1500166" y="5214950"/>
            <a:ext cx="7429552" cy="1477328"/>
          </a:xfrm>
          <a:prstGeom prst="rect">
            <a:avLst/>
          </a:prstGeom>
          <a:noFill/>
        </p:spPr>
        <p:txBody>
          <a:bodyPr wrap="square" lIns="91440" tIns="45720" rIns="91440" bIns="45720">
            <a:spAutoFit/>
          </a:bodyPr>
          <a:lstStyle/>
          <a:p>
            <a:r>
              <a:rPr lang="ru-RU"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Еще никто не знал, что родит завтрашний рассвет…  </a:t>
            </a:r>
          </a:p>
          <a:p>
            <a:r>
              <a:rPr lang="ru-RU"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Стоял знойный день 21 июня 1941 года , то самое преддверие трагического воскресенья , к которому из грядущих десятилетий люди часто будут обращать вопрошающие взоры.</a:t>
            </a:r>
            <a:endParaRPr lang="ru-RU"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AutoShape 2">
            <a:hlinkClick r:id="rId4" action="ppaction://hlinksldjump"/>
          </p:cNvPr>
          <p:cNvSpPr>
            <a:spLocks noChangeArrowheads="1"/>
          </p:cNvSpPr>
          <p:nvPr/>
        </p:nvSpPr>
        <p:spPr bwMode="auto">
          <a:xfrm>
            <a:off x="285720" y="1857364"/>
            <a:ext cx="936625" cy="936625"/>
          </a:xfrm>
          <a:prstGeom prst="cube">
            <a:avLst>
              <a:gd name="adj" fmla="val 25000"/>
            </a:avLst>
          </a:prstGeom>
          <a:solidFill>
            <a:srgbClr val="CC99FF">
              <a:alpha val="85001"/>
            </a:srgbClr>
          </a:solidFill>
          <a:ln w="9525">
            <a:solidFill>
              <a:schemeClr val="tx1"/>
            </a:solidFill>
            <a:miter lim="800000"/>
            <a:headEnd/>
            <a:tailEnd/>
          </a:ln>
          <a:effectLst/>
        </p:spPr>
        <p:txBody>
          <a:bodyPr wrap="none" anchor="ctr"/>
          <a:lstStyle/>
          <a:p>
            <a:pPr algn="ctr"/>
            <a:r>
              <a:rPr lang="ru-RU" sz="4400" b="1" dirty="0" smtClean="0">
                <a:solidFill>
                  <a:srgbClr val="FFFF00"/>
                </a:solidFill>
                <a:latin typeface="Comic Sans MS" pitchFamily="66" charset="0"/>
              </a:rPr>
              <a:t>1</a:t>
            </a:r>
            <a:endParaRPr lang="ru-RU" sz="4400" b="1" dirty="0">
              <a:solidFill>
                <a:srgbClr val="FFFF00"/>
              </a:solidFill>
              <a:latin typeface="Comic Sans MS" pitchFamily="66" charset="0"/>
            </a:endParaRPr>
          </a:p>
        </p:txBody>
      </p:sp>
      <p:grpSp>
        <p:nvGrpSpPr>
          <p:cNvPr id="10" name="Group 14"/>
          <p:cNvGrpSpPr>
            <a:grpSpLocks/>
          </p:cNvGrpSpPr>
          <p:nvPr/>
        </p:nvGrpSpPr>
        <p:grpSpPr bwMode="auto">
          <a:xfrm>
            <a:off x="8670899" y="6403994"/>
            <a:ext cx="473101" cy="454006"/>
            <a:chOff x="4967" y="3702"/>
            <a:chExt cx="635" cy="499"/>
          </a:xfrm>
        </p:grpSpPr>
        <p:sp>
          <p:nvSpPr>
            <p:cNvPr id="11" name="AutoShape 11">
              <a:hlinkClick r:id="rId5" action="ppaction://hlinksldjump"/>
            </p:cNvPr>
            <p:cNvSpPr>
              <a:spLocks noChangeArrowheads="1"/>
            </p:cNvSpPr>
            <p:nvPr/>
          </p:nvSpPr>
          <p:spPr bwMode="auto">
            <a:xfrm>
              <a:off x="4967" y="3702"/>
              <a:ext cx="635" cy="499"/>
            </a:xfrm>
            <a:prstGeom prst="cube">
              <a:avLst>
                <a:gd name="adj" fmla="val 25000"/>
              </a:avLst>
            </a:prstGeom>
            <a:gradFill rotWithShape="1">
              <a:gsLst>
                <a:gs pos="0">
                  <a:srgbClr val="FF3399"/>
                </a:gs>
                <a:gs pos="25000">
                  <a:srgbClr val="FF6633"/>
                </a:gs>
                <a:gs pos="50000">
                  <a:srgbClr val="FFFF00"/>
                </a:gs>
                <a:gs pos="75000">
                  <a:srgbClr val="01A78F"/>
                </a:gs>
                <a:gs pos="100000">
                  <a:srgbClr val="3366FF"/>
                </a:gs>
              </a:gsLst>
              <a:lin ang="5400000" scaled="1"/>
            </a:gradFill>
            <a:ln w="9525">
              <a:solidFill>
                <a:schemeClr val="tx1"/>
              </a:solidFill>
              <a:miter lim="800000"/>
              <a:headEnd/>
              <a:tailEnd/>
            </a:ln>
            <a:effectLst/>
          </p:spPr>
          <p:txBody>
            <a:bodyPr wrap="none" anchor="ctr"/>
            <a:lstStyle/>
            <a:p>
              <a:endParaRPr lang="ru-RU"/>
            </a:p>
          </p:txBody>
        </p:sp>
        <p:sp>
          <p:nvSpPr>
            <p:cNvPr id="12" name="AutoShape 12">
              <a:hlinkClick r:id="rId5" action="ppaction://hlinksldjump"/>
            </p:cNvPr>
            <p:cNvSpPr>
              <a:spLocks noChangeArrowheads="1"/>
            </p:cNvSpPr>
            <p:nvPr/>
          </p:nvSpPr>
          <p:spPr bwMode="auto">
            <a:xfrm>
              <a:off x="5103" y="3929"/>
              <a:ext cx="272" cy="227"/>
            </a:xfrm>
            <a:prstGeom prst="leftArrow">
              <a:avLst>
                <a:gd name="adj1" fmla="val 50000"/>
                <a:gd name="adj2" fmla="val 29956"/>
              </a:avLst>
            </a:prstGeom>
            <a:solidFill>
              <a:srgbClr val="FF0000"/>
            </a:solidFill>
            <a:ln w="9525">
              <a:solidFill>
                <a:schemeClr val="tx1"/>
              </a:solidFill>
              <a:miter lim="800000"/>
              <a:headEnd/>
              <a:tailEnd/>
            </a:ln>
            <a:effectLst/>
          </p:spPr>
          <p:txBody>
            <a:bodyPr wrap="none" anchor="ctr"/>
            <a:lstStyle/>
            <a:p>
              <a:endParaRPr lang="ru-RU"/>
            </a:p>
          </p:txBody>
        </p:sp>
      </p:grpSp>
    </p:spTree>
  </p:cSld>
  <p:clrMapOvr>
    <a:masterClrMapping/>
  </p:clrMapOvr>
  <p:transition spd="slow" advClick="0" advTm="13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par>
                          <p:cTn id="8" fill="hold">
                            <p:stCondLst>
                              <p:cond delay="0"/>
                            </p:stCondLst>
                            <p:childTnLst>
                              <p:par>
                                <p:cTn id="9" presetID="39" presetClass="entr" presetSubtype="0" accel="10000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5" presetClass="entr" presetSubtype="1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heckerboard(across)">
                                      <p:cBhvr>
                                        <p:cTn id="18" dur="500"/>
                                        <p:tgtEl>
                                          <p:spTgt spid="6"/>
                                        </p:tgtEl>
                                      </p:cBhvr>
                                    </p:animEffect>
                                  </p:childTnLst>
                                </p:cTn>
                              </p:par>
                            </p:childTnLst>
                          </p:cTn>
                        </p:par>
                        <p:par>
                          <p:cTn id="19" fill="hold">
                            <p:stCondLst>
                              <p:cond delay="1000"/>
                            </p:stCondLst>
                            <p:childTnLst>
                              <p:par>
                                <p:cTn id="20" presetID="51"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770" decel="100000"/>
                                        <p:tgtEl>
                                          <p:spTgt spid="8"/>
                                        </p:tgtEl>
                                      </p:cBhvr>
                                    </p:animEffect>
                                    <p:animScale>
                                      <p:cBhvr>
                                        <p:cTn id="23" dur="770" decel="100000"/>
                                        <p:tgtEl>
                                          <p:spTgt spid="8"/>
                                        </p:tgtEl>
                                      </p:cBhvr>
                                      <p:from x="10000" y="10000"/>
                                      <p:to x="200000" y="450000"/>
                                    </p:animScale>
                                    <p:animScale>
                                      <p:cBhvr>
                                        <p:cTn id="24" dur="1230" accel="100000" fill="hold">
                                          <p:stCondLst>
                                            <p:cond delay="770"/>
                                          </p:stCondLst>
                                        </p:cTn>
                                        <p:tgtEl>
                                          <p:spTgt spid="8"/>
                                        </p:tgtEl>
                                      </p:cBhvr>
                                      <p:from x="200000" y="450000"/>
                                      <p:to x="100000" y="100000"/>
                                    </p:animScale>
                                    <p:set>
                                      <p:cBhvr>
                                        <p:cTn id="25" dur="770" fill="hold"/>
                                        <p:tgtEl>
                                          <p:spTgt spid="8"/>
                                        </p:tgtEl>
                                        <p:attrNameLst>
                                          <p:attrName>ppt_x</p:attrName>
                                        </p:attrNameLst>
                                      </p:cBhvr>
                                      <p:to>
                                        <p:strVal val="(0.5)"/>
                                      </p:to>
                                    </p:set>
                                    <p:anim from="(0.5)" to="(#ppt_x)" calcmode="lin" valueType="num">
                                      <p:cBhvr>
                                        <p:cTn id="26" dur="1230" accel="100000" fill="hold">
                                          <p:stCondLst>
                                            <p:cond delay="770"/>
                                          </p:stCondLst>
                                        </p:cTn>
                                        <p:tgtEl>
                                          <p:spTgt spid="8"/>
                                        </p:tgtEl>
                                        <p:attrNameLst>
                                          <p:attrName>ppt_x</p:attrName>
                                        </p:attrNameLst>
                                      </p:cBhvr>
                                    </p:anim>
                                    <p:set>
                                      <p:cBhvr>
                                        <p:cTn id="27" dur="770" fill="hold"/>
                                        <p:tgtEl>
                                          <p:spTgt spid="8"/>
                                        </p:tgtEl>
                                        <p:attrNameLst>
                                          <p:attrName>ppt_y</p:attrName>
                                        </p:attrNameLst>
                                      </p:cBhvr>
                                      <p:to>
                                        <p:strVal val="(#ppt_y+0.4)"/>
                                      </p:to>
                                    </p:set>
                                    <p:anim from="(#ppt_y+0.4)" to="(#ppt_y)" calcmode="lin" valueType="num">
                                      <p:cBhvr>
                                        <p:cTn id="28" dur="1230" accel="100000" fill="hold">
                                          <p:stCondLst>
                                            <p:cond delay="770"/>
                                          </p:stCondLst>
                                        </p:cTn>
                                        <p:tgtEl>
                                          <p:spTgt spid="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20" presetClass="emph" presetSubtype="0" fill="hold" nodeType="clickEffect">
                                  <p:stCondLst>
                                    <p:cond delay="0"/>
                                  </p:stCondLst>
                                  <p:iterate type="lt">
                                    <p:tmPct val="10000"/>
                                  </p:iterate>
                                  <p:childTnLst>
                                    <p:set>
                                      <p:cBhvr override="childStyle">
                                        <p:cTn id="33" dur="500" autoRev="1" fill="hold"/>
                                        <p:tgtEl>
                                          <p:spTgt spid="9">
                                            <p:txEl>
                                              <p:pRg st="0" end="0"/>
                                            </p:txEl>
                                          </p:spTgt>
                                        </p:tgtEl>
                                        <p:attrNameLst>
                                          <p:attrName>style.color</p:attrName>
                                        </p:attrNameLst>
                                      </p:cBhvr>
                                      <p:to>
                                        <p:clrVal>
                                          <a:schemeClr val="accent2"/>
                                        </p:clrVal>
                                      </p:to>
                                    </p:set>
                                    <p:set>
                                      <p:cBhvr>
                                        <p:cTn id="34" dur="500" autoRev="1" fill="hold"/>
                                        <p:tgtEl>
                                          <p:spTgt spid="9">
                                            <p:txEl>
                                              <p:pRg st="0" end="0"/>
                                            </p:txEl>
                                          </p:spTgt>
                                        </p:tgtEl>
                                        <p:attrNameLst>
                                          <p:attrName>fillcolor</p:attrName>
                                        </p:attrNameLst>
                                      </p:cBhvr>
                                      <p:to>
                                        <p:clrVal>
                                          <a:schemeClr val="accent2"/>
                                        </p:clrVal>
                                      </p:to>
                                    </p:set>
                                    <p:set>
                                      <p:cBhvr>
                                        <p:cTn id="35" dur="500" autoRev="1" fill="hold"/>
                                        <p:tgtEl>
                                          <p:spTgt spid="9">
                                            <p:txEl>
                                              <p:pRg st="0" end="0"/>
                                            </p:txEl>
                                          </p:spTgt>
                                        </p:tgtEl>
                                        <p:attrNameLst>
                                          <p:attrName>fill.type</p:attrName>
                                        </p:attrNameLst>
                                      </p:cBhvr>
                                      <p:to>
                                        <p:strVal val="solid"/>
                                      </p:to>
                                    </p:set>
                                  </p:childTnLst>
                                </p:cTn>
                              </p:par>
                            </p:childTnLst>
                          </p:cTn>
                        </p:par>
                      </p:childTnLst>
                    </p:cTn>
                  </p:par>
                </p:childTnLst>
              </p:cTn>
              <p:nextCondLst>
                <p:cond evt="onClick" delay="0">
                  <p:tgtEl>
                    <p:spTgt spid="9"/>
                  </p:tgtEl>
                </p:cond>
              </p:nextCondLst>
            </p:seq>
          </p:childTnLst>
        </p:cTn>
      </p:par>
    </p:tnLst>
    <p:bldLst>
      <p:bldP spid="2"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a:hlinkClick r:id="rId2" action="ppaction://hlinksldjump"/>
          </p:cNvPr>
          <p:cNvSpPr>
            <a:spLocks noChangeArrowheads="1"/>
          </p:cNvSpPr>
          <p:nvPr/>
        </p:nvSpPr>
        <p:spPr bwMode="auto">
          <a:xfrm>
            <a:off x="0" y="0"/>
            <a:ext cx="936625" cy="936625"/>
          </a:xfrm>
          <a:prstGeom prst="cube">
            <a:avLst>
              <a:gd name="adj" fmla="val 25000"/>
            </a:avLst>
          </a:prstGeom>
          <a:solidFill>
            <a:srgbClr val="CC99FF">
              <a:alpha val="85001"/>
            </a:srgbClr>
          </a:solidFill>
          <a:ln w="9525">
            <a:solidFill>
              <a:schemeClr val="tx1"/>
            </a:solidFill>
            <a:miter lim="800000"/>
            <a:headEnd/>
            <a:tailEnd/>
          </a:ln>
          <a:effectLst/>
        </p:spPr>
        <p:txBody>
          <a:bodyPr wrap="none" anchor="ctr"/>
          <a:lstStyle/>
          <a:p>
            <a:pPr algn="ctr"/>
            <a:r>
              <a:rPr lang="ru-RU" sz="4400" b="1" dirty="0" smtClean="0">
                <a:solidFill>
                  <a:srgbClr val="FFFF00"/>
                </a:solidFill>
                <a:latin typeface="Comic Sans MS" pitchFamily="66" charset="0"/>
              </a:rPr>
              <a:t>2</a:t>
            </a:r>
            <a:endParaRPr lang="ru-RU" sz="4400" b="1" dirty="0">
              <a:solidFill>
                <a:srgbClr val="FFFF00"/>
              </a:solidFill>
              <a:latin typeface="Comic Sans MS" pitchFamily="66" charset="0"/>
            </a:endParaRPr>
          </a:p>
        </p:txBody>
      </p:sp>
      <p:sp>
        <p:nvSpPr>
          <p:cNvPr id="2" name="Заголовок 1"/>
          <p:cNvSpPr>
            <a:spLocks noGrp="1"/>
          </p:cNvSpPr>
          <p:nvPr>
            <p:ph type="title"/>
          </p:nvPr>
        </p:nvSpPr>
        <p:spPr>
          <a:xfrm>
            <a:off x="428596" y="0"/>
            <a:ext cx="8229600" cy="571480"/>
          </a:xfrm>
        </p:spPr>
        <p:txBody>
          <a:bodyPr/>
          <a:lstStyle/>
          <a:p>
            <a:r>
              <a:rPr lang="ru-RU" dirty="0" smtClean="0"/>
              <a:t>Венок Славы</a:t>
            </a:r>
            <a:endParaRPr lang="ru-RU" dirty="0"/>
          </a:p>
        </p:txBody>
      </p:sp>
      <p:sp>
        <p:nvSpPr>
          <p:cNvPr id="3" name="Содержимое 2"/>
          <p:cNvSpPr>
            <a:spLocks noGrp="1"/>
          </p:cNvSpPr>
          <p:nvPr>
            <p:ph idx="1"/>
          </p:nvPr>
        </p:nvSpPr>
        <p:spPr>
          <a:xfrm>
            <a:off x="0" y="785794"/>
            <a:ext cx="5357818" cy="4530725"/>
          </a:xfrm>
        </p:spPr>
        <p:txBody>
          <a:bodyPr/>
          <a:lstStyle/>
          <a:p>
            <a:pPr>
              <a:buNone/>
            </a:pPr>
            <a:r>
              <a:rPr lang="ru-RU" sz="1800" dirty="0" smtClean="0"/>
              <a:t>… Сегодня в 4часа утра, без предъявления каких – либо претензий к Советскому Союзу, без объявления войны, германские войска напали на нашу страну, атаковали наши границы во многих местах и подвергли бомбежке со своих самолетов наши города – Житомир, Киев, Севастополь, Каунас  некоторые другие.</a:t>
            </a:r>
          </a:p>
          <a:p>
            <a:pPr>
              <a:buNone/>
            </a:pPr>
            <a:r>
              <a:rPr lang="ru-RU" sz="1800" dirty="0" smtClean="0"/>
              <a:t> Не первый раз нашему народу приходится иметь дело с нападающим зазнавшимся врагом. В своё время на поход Наполеона в Россию наш народ ответил отечественной войной и Наполеон потерпел поражение, пришел к своему краху. То же будет и с зазнавшимся Гитлером, объявившим новый поход против нашей страны. Красная Армия и весь наш народ вновь поведут победоносную отечественную войну за Родину, за честь, за свободу.</a:t>
            </a:r>
          </a:p>
          <a:p>
            <a:pPr>
              <a:buNone/>
            </a:pPr>
            <a:r>
              <a:rPr lang="ru-RU" sz="1800" dirty="0" smtClean="0"/>
              <a:t>… Наше дело правое. Враг будет разбит. Победа за нами.</a:t>
            </a:r>
            <a:endParaRPr lang="ru-RU" dirty="0"/>
          </a:p>
        </p:txBody>
      </p:sp>
      <p:sp>
        <p:nvSpPr>
          <p:cNvPr id="6" name="TextBox 5"/>
          <p:cNvSpPr txBox="1"/>
          <p:nvPr/>
        </p:nvSpPr>
        <p:spPr>
          <a:xfrm>
            <a:off x="785786" y="500042"/>
            <a:ext cx="8143932" cy="369332"/>
          </a:xfrm>
          <a:prstGeom prst="rect">
            <a:avLst/>
          </a:prstGeom>
          <a:noFill/>
        </p:spPr>
        <p:txBody>
          <a:bodyPr wrap="square" rtlCol="0">
            <a:spAutoFit/>
          </a:bodyPr>
          <a:lstStyle/>
          <a:p>
            <a:r>
              <a:rPr lang="ru-RU" b="1" dirty="0" smtClean="0"/>
              <a:t>ИЗ ЗАЯВЛЕНИЯ СОВЕТСКОГО ПРАВИТЕЛЬСТВА 22 ИЮНЯ 1941 ГОДА</a:t>
            </a:r>
            <a:endParaRPr lang="ru-RU" b="1" dirty="0"/>
          </a:p>
        </p:txBody>
      </p:sp>
      <p:pic>
        <p:nvPicPr>
          <p:cNvPr id="7" name="Рисунок 6" descr="IMG_0001.jpg"/>
          <p:cNvPicPr>
            <a:picLocks noChangeAspect="1"/>
          </p:cNvPicPr>
          <p:nvPr/>
        </p:nvPicPr>
        <p:blipFill>
          <a:blip r:embed="rId3" cstate="print"/>
          <a:stretch>
            <a:fillRect/>
          </a:stretch>
        </p:blipFill>
        <p:spPr>
          <a:xfrm>
            <a:off x="5467340" y="1357298"/>
            <a:ext cx="3676660" cy="5500702"/>
          </a:xfrm>
          <a:prstGeom prst="rect">
            <a:avLst/>
          </a:prstGeom>
        </p:spPr>
      </p:pic>
      <p:grpSp>
        <p:nvGrpSpPr>
          <p:cNvPr id="9" name="Group 14"/>
          <p:cNvGrpSpPr>
            <a:grpSpLocks/>
          </p:cNvGrpSpPr>
          <p:nvPr/>
        </p:nvGrpSpPr>
        <p:grpSpPr bwMode="auto">
          <a:xfrm>
            <a:off x="8670899" y="6403994"/>
            <a:ext cx="473101" cy="454006"/>
            <a:chOff x="4967" y="3702"/>
            <a:chExt cx="635" cy="499"/>
          </a:xfrm>
        </p:grpSpPr>
        <p:sp>
          <p:nvSpPr>
            <p:cNvPr id="10" name="AutoShape 11">
              <a:hlinkClick r:id="rId4" action="ppaction://hlinksldjump"/>
            </p:cNvPr>
            <p:cNvSpPr>
              <a:spLocks noChangeArrowheads="1"/>
            </p:cNvSpPr>
            <p:nvPr/>
          </p:nvSpPr>
          <p:spPr bwMode="auto">
            <a:xfrm>
              <a:off x="4967" y="3702"/>
              <a:ext cx="635" cy="499"/>
            </a:xfrm>
            <a:prstGeom prst="cube">
              <a:avLst>
                <a:gd name="adj" fmla="val 25000"/>
              </a:avLst>
            </a:prstGeom>
            <a:gradFill rotWithShape="1">
              <a:gsLst>
                <a:gs pos="0">
                  <a:srgbClr val="FF3399"/>
                </a:gs>
                <a:gs pos="25000">
                  <a:srgbClr val="FF6633"/>
                </a:gs>
                <a:gs pos="50000">
                  <a:srgbClr val="FFFF00"/>
                </a:gs>
                <a:gs pos="75000">
                  <a:srgbClr val="01A78F"/>
                </a:gs>
                <a:gs pos="100000">
                  <a:srgbClr val="3366FF"/>
                </a:gs>
              </a:gsLst>
              <a:lin ang="5400000" scaled="1"/>
            </a:gradFill>
            <a:ln w="9525">
              <a:solidFill>
                <a:schemeClr val="tx1"/>
              </a:solidFill>
              <a:miter lim="800000"/>
              <a:headEnd/>
              <a:tailEnd/>
            </a:ln>
            <a:effectLst/>
          </p:spPr>
          <p:txBody>
            <a:bodyPr wrap="none" anchor="ctr"/>
            <a:lstStyle/>
            <a:p>
              <a:endParaRPr lang="ru-RU"/>
            </a:p>
          </p:txBody>
        </p:sp>
        <p:sp>
          <p:nvSpPr>
            <p:cNvPr id="11" name="AutoShape 12">
              <a:hlinkClick r:id="rId4" action="ppaction://hlinksldjump"/>
            </p:cNvPr>
            <p:cNvSpPr>
              <a:spLocks noChangeArrowheads="1"/>
            </p:cNvSpPr>
            <p:nvPr/>
          </p:nvSpPr>
          <p:spPr bwMode="auto">
            <a:xfrm>
              <a:off x="5103" y="3929"/>
              <a:ext cx="272" cy="227"/>
            </a:xfrm>
            <a:prstGeom prst="leftArrow">
              <a:avLst>
                <a:gd name="adj1" fmla="val 50000"/>
                <a:gd name="adj2" fmla="val 29956"/>
              </a:avLst>
            </a:prstGeom>
            <a:solidFill>
              <a:srgbClr val="FF0000"/>
            </a:solidFill>
            <a:ln w="9525">
              <a:solidFill>
                <a:schemeClr val="tx1"/>
              </a:solidFill>
              <a:miter lim="800000"/>
              <a:headEnd/>
              <a:tailEnd/>
            </a:ln>
            <a:effectLst/>
          </p:spPr>
          <p:txBody>
            <a:bodyPr wrap="none" anchor="ctr"/>
            <a:lstStyle/>
            <a:p>
              <a:endParaRPr lang="ru-RU"/>
            </a:p>
          </p:txBody>
        </p:sp>
      </p:grpSp>
    </p:spTree>
  </p:cSld>
  <p:clrMapOvr>
    <a:masterClrMapping/>
  </p:clrMapOvr>
  <p:transition spd="slow" advClick="0" advTm="13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strips(downLeft)">
                                      <p:cBhvr>
                                        <p:cTn id="11" dur="500"/>
                                        <p:tgtEl>
                                          <p:spTgt spid="6"/>
                                        </p:tgtEl>
                                      </p:cBhvr>
                                    </p:animEffect>
                                  </p:childTnLst>
                                </p:cTn>
                              </p:par>
                            </p:childTnLst>
                          </p:cTn>
                        </p:par>
                        <p:par>
                          <p:cTn id="12" fill="hold">
                            <p:stCondLst>
                              <p:cond delay="1000"/>
                            </p:stCondLst>
                            <p:childTnLst>
                              <p:par>
                                <p:cTn id="13" presetID="8" presetClass="entr" presetSubtype="16"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diamond(in)">
                                      <p:cBhvr>
                                        <p:cTn id="15" dur="2000"/>
                                        <p:tgtEl>
                                          <p:spTgt spid="3">
                                            <p:txEl>
                                              <p:pRg st="0" end="0"/>
                                            </p:txEl>
                                          </p:spTgt>
                                        </p:tgtEl>
                                      </p:cBhvr>
                                    </p:animEffect>
                                  </p:childTnLst>
                                </p:cTn>
                              </p:par>
                            </p:childTnLst>
                          </p:cTn>
                        </p:par>
                        <p:par>
                          <p:cTn id="16" fill="hold">
                            <p:stCondLst>
                              <p:cond delay="3000"/>
                            </p:stCondLst>
                            <p:childTnLst>
                              <p:par>
                                <p:cTn id="17" presetID="8" presetClass="entr" presetSubtype="16"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diamond(in)">
                                      <p:cBhvr>
                                        <p:cTn id="19" dur="2000"/>
                                        <p:tgtEl>
                                          <p:spTgt spid="3">
                                            <p:txEl>
                                              <p:pRg st="1" end="1"/>
                                            </p:txEl>
                                          </p:spTgt>
                                        </p:tgtEl>
                                      </p:cBhvr>
                                    </p:animEffect>
                                  </p:childTnLst>
                                </p:cTn>
                              </p:par>
                            </p:childTnLst>
                          </p:cTn>
                        </p:par>
                        <p:par>
                          <p:cTn id="20" fill="hold">
                            <p:stCondLst>
                              <p:cond delay="5000"/>
                            </p:stCondLst>
                            <p:childTnLst>
                              <p:par>
                                <p:cTn id="21" presetID="8" presetClass="entr" presetSubtype="16" fill="hold" grpId="0"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diamond(in)">
                                      <p:cBhvr>
                                        <p:cTn id="23"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20" presetClass="emph" presetSubtype="0" fill="hold" nodeType="clickEffect">
                                  <p:stCondLst>
                                    <p:cond delay="0"/>
                                  </p:stCondLst>
                                  <p:iterate type="lt">
                                    <p:tmPct val="10000"/>
                                  </p:iterate>
                                  <p:childTnLst>
                                    <p:set>
                                      <p:cBhvr override="childStyle">
                                        <p:cTn id="28" dur="500" autoRev="1" fill="hold"/>
                                        <p:tgtEl>
                                          <p:spTgt spid="8">
                                            <p:txEl>
                                              <p:pRg st="0" end="0"/>
                                            </p:txEl>
                                          </p:spTgt>
                                        </p:tgtEl>
                                        <p:attrNameLst>
                                          <p:attrName>style.color</p:attrName>
                                        </p:attrNameLst>
                                      </p:cBhvr>
                                      <p:to>
                                        <p:clrVal>
                                          <a:schemeClr val="accent2"/>
                                        </p:clrVal>
                                      </p:to>
                                    </p:set>
                                    <p:set>
                                      <p:cBhvr>
                                        <p:cTn id="29" dur="500" autoRev="1" fill="hold"/>
                                        <p:tgtEl>
                                          <p:spTgt spid="8">
                                            <p:txEl>
                                              <p:pRg st="0" end="0"/>
                                            </p:txEl>
                                          </p:spTgt>
                                        </p:tgtEl>
                                        <p:attrNameLst>
                                          <p:attrName>fillcolor</p:attrName>
                                        </p:attrNameLst>
                                      </p:cBhvr>
                                      <p:to>
                                        <p:clrVal>
                                          <a:schemeClr val="accent2"/>
                                        </p:clrVal>
                                      </p:to>
                                    </p:set>
                                    <p:set>
                                      <p:cBhvr>
                                        <p:cTn id="30" dur="500" autoRev="1" fill="hold"/>
                                        <p:tgtEl>
                                          <p:spTgt spid="8">
                                            <p:txEl>
                                              <p:pRg st="0" end="0"/>
                                            </p:txEl>
                                          </p:spTgt>
                                        </p:tgtEl>
                                        <p:attrNameLst>
                                          <p:attrName>fill.type</p:attrName>
                                        </p:attrNameLst>
                                      </p:cBhvr>
                                      <p:to>
                                        <p:strVal val="solid"/>
                                      </p:to>
                                    </p:set>
                                  </p:childTnLst>
                                </p:cTn>
                              </p:par>
                            </p:childTnLst>
                          </p:cTn>
                        </p:par>
                      </p:childTnLst>
                    </p:cTn>
                  </p:par>
                </p:childTnLst>
              </p:cTn>
              <p:nextCondLst>
                <p:cond evt="onClick" delay="0">
                  <p:tgtEl>
                    <p:spTgt spid="8"/>
                  </p:tgtEl>
                </p:cond>
              </p:nextCondLst>
            </p:seq>
          </p:childTnLst>
        </p:cTn>
      </p:par>
    </p:tnLst>
    <p:bldLst>
      <p:bldP spid="2" grpId="0"/>
      <p:bldP spid="3" grpId="0" build="p"/>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pPr>
              <a:buNone/>
            </a:pPr>
            <a:endParaRPr lang="ru-RU" dirty="0"/>
          </a:p>
        </p:txBody>
      </p:sp>
      <p:sp>
        <p:nvSpPr>
          <p:cNvPr id="5" name="AutoShape 2">
            <a:hlinkClick r:id="rId2" action="ppaction://hlinksldjump"/>
          </p:cNvPr>
          <p:cNvSpPr>
            <a:spLocks noChangeArrowheads="1"/>
          </p:cNvSpPr>
          <p:nvPr/>
        </p:nvSpPr>
        <p:spPr bwMode="auto">
          <a:xfrm>
            <a:off x="0" y="0"/>
            <a:ext cx="936625" cy="936625"/>
          </a:xfrm>
          <a:prstGeom prst="cube">
            <a:avLst>
              <a:gd name="adj" fmla="val 25000"/>
            </a:avLst>
          </a:prstGeom>
          <a:solidFill>
            <a:srgbClr val="CC99FF">
              <a:alpha val="85001"/>
            </a:srgbClr>
          </a:solidFill>
          <a:ln w="9525">
            <a:solidFill>
              <a:schemeClr val="tx1"/>
            </a:solidFill>
            <a:miter lim="800000"/>
            <a:headEnd/>
            <a:tailEnd/>
          </a:ln>
          <a:effectLst/>
        </p:spPr>
        <p:txBody>
          <a:bodyPr wrap="none" anchor="ctr"/>
          <a:lstStyle/>
          <a:p>
            <a:pPr algn="ctr"/>
            <a:r>
              <a:rPr lang="ru-RU" sz="4400" b="1" dirty="0" smtClean="0">
                <a:solidFill>
                  <a:srgbClr val="FFFF00"/>
                </a:solidFill>
                <a:latin typeface="Comic Sans MS" pitchFamily="66" charset="0"/>
              </a:rPr>
              <a:t>3</a:t>
            </a:r>
            <a:endParaRPr lang="ru-RU" sz="4400" b="1" dirty="0">
              <a:solidFill>
                <a:srgbClr val="FFFF00"/>
              </a:solidFill>
              <a:latin typeface="Comic Sans MS" pitchFamily="66" charset="0"/>
            </a:endParaRPr>
          </a:p>
        </p:txBody>
      </p:sp>
      <p:grpSp>
        <p:nvGrpSpPr>
          <p:cNvPr id="6" name="Group 14"/>
          <p:cNvGrpSpPr>
            <a:grpSpLocks/>
          </p:cNvGrpSpPr>
          <p:nvPr/>
        </p:nvGrpSpPr>
        <p:grpSpPr bwMode="auto">
          <a:xfrm>
            <a:off x="8670899" y="6403994"/>
            <a:ext cx="473101" cy="454006"/>
            <a:chOff x="4967" y="3702"/>
            <a:chExt cx="635" cy="499"/>
          </a:xfrm>
        </p:grpSpPr>
        <p:sp>
          <p:nvSpPr>
            <p:cNvPr id="7" name="AutoShape 11">
              <a:hlinkClick r:id="rId3" action="ppaction://hlinksldjump"/>
            </p:cNvPr>
            <p:cNvSpPr>
              <a:spLocks noChangeArrowheads="1"/>
            </p:cNvSpPr>
            <p:nvPr/>
          </p:nvSpPr>
          <p:spPr bwMode="auto">
            <a:xfrm>
              <a:off x="4967" y="3702"/>
              <a:ext cx="635" cy="499"/>
            </a:xfrm>
            <a:prstGeom prst="cube">
              <a:avLst>
                <a:gd name="adj" fmla="val 25000"/>
              </a:avLst>
            </a:prstGeom>
            <a:gradFill rotWithShape="1">
              <a:gsLst>
                <a:gs pos="0">
                  <a:srgbClr val="FF3399"/>
                </a:gs>
                <a:gs pos="25000">
                  <a:srgbClr val="FF6633"/>
                </a:gs>
                <a:gs pos="50000">
                  <a:srgbClr val="FFFF00"/>
                </a:gs>
                <a:gs pos="75000">
                  <a:srgbClr val="01A78F"/>
                </a:gs>
                <a:gs pos="100000">
                  <a:srgbClr val="3366FF"/>
                </a:gs>
              </a:gsLst>
              <a:lin ang="5400000" scaled="1"/>
            </a:gradFill>
            <a:ln w="9525">
              <a:solidFill>
                <a:schemeClr val="tx1"/>
              </a:solidFill>
              <a:miter lim="800000"/>
              <a:headEnd/>
              <a:tailEnd/>
            </a:ln>
            <a:effectLst/>
          </p:spPr>
          <p:txBody>
            <a:bodyPr wrap="none" anchor="ctr"/>
            <a:lstStyle/>
            <a:p>
              <a:endParaRPr lang="ru-RU"/>
            </a:p>
          </p:txBody>
        </p:sp>
        <p:sp>
          <p:nvSpPr>
            <p:cNvPr id="8" name="AutoShape 12">
              <a:hlinkClick r:id="rId3" action="ppaction://hlinksldjump"/>
            </p:cNvPr>
            <p:cNvSpPr>
              <a:spLocks noChangeArrowheads="1"/>
            </p:cNvSpPr>
            <p:nvPr/>
          </p:nvSpPr>
          <p:spPr bwMode="auto">
            <a:xfrm>
              <a:off x="5103" y="3929"/>
              <a:ext cx="272" cy="227"/>
            </a:xfrm>
            <a:prstGeom prst="leftArrow">
              <a:avLst>
                <a:gd name="adj1" fmla="val 50000"/>
                <a:gd name="adj2" fmla="val 29956"/>
              </a:avLst>
            </a:prstGeom>
            <a:solidFill>
              <a:srgbClr val="FF0000"/>
            </a:solidFill>
            <a:ln w="9525">
              <a:solidFill>
                <a:schemeClr val="tx1"/>
              </a:solidFill>
              <a:miter lim="800000"/>
              <a:headEnd/>
              <a:tailEnd/>
            </a:ln>
            <a:effectLst/>
          </p:spPr>
          <p:txBody>
            <a:bodyPr wrap="none" anchor="ctr"/>
            <a:lstStyle/>
            <a:p>
              <a:endParaRPr lang="ru-RU"/>
            </a:p>
          </p:txBody>
        </p:sp>
      </p:grpSp>
      <p:pic>
        <p:nvPicPr>
          <p:cNvPr id="9" name="Содержимое 3" descr="IMG_0004.jpg"/>
          <p:cNvPicPr>
            <a:picLocks noChangeAspect="1"/>
          </p:cNvPicPr>
          <p:nvPr/>
        </p:nvPicPr>
        <p:blipFill>
          <a:blip r:embed="rId4" cstate="print"/>
          <a:stretch>
            <a:fillRect/>
          </a:stretch>
        </p:blipFill>
        <p:spPr bwMode="auto">
          <a:xfrm>
            <a:off x="4625965" y="0"/>
            <a:ext cx="4518035" cy="6858000"/>
          </a:xfrm>
          <a:prstGeom prst="rect">
            <a:avLst/>
          </a:prstGeom>
          <a:noFill/>
          <a:ln w="9525">
            <a:noFill/>
            <a:miter lim="800000"/>
            <a:headEnd/>
            <a:tailEnd/>
          </a:ln>
          <a:effectLst/>
        </p:spPr>
      </p:pic>
      <p:sp>
        <p:nvSpPr>
          <p:cNvPr id="10" name="TextBox 9"/>
          <p:cNvSpPr txBox="1"/>
          <p:nvPr/>
        </p:nvSpPr>
        <p:spPr>
          <a:xfrm>
            <a:off x="571472" y="394692"/>
            <a:ext cx="4071966" cy="6463308"/>
          </a:xfrm>
          <a:prstGeom prst="rect">
            <a:avLst/>
          </a:prstGeom>
          <a:noFill/>
        </p:spPr>
        <p:txBody>
          <a:bodyPr wrap="square" rtlCol="0">
            <a:spAutoFit/>
          </a:bodyPr>
          <a:lstStyle/>
          <a:p>
            <a:pPr algn="ctr"/>
            <a:r>
              <a:rPr lang="ru-RU" sz="1600" dirty="0" smtClean="0"/>
              <a:t>Вставай, страна огромная,</a:t>
            </a:r>
          </a:p>
          <a:p>
            <a:pPr algn="ctr"/>
            <a:r>
              <a:rPr lang="ru-RU" sz="1600" dirty="0" smtClean="0"/>
              <a:t>Вставай на смертный бой</a:t>
            </a:r>
          </a:p>
          <a:p>
            <a:pPr algn="ctr"/>
            <a:r>
              <a:rPr lang="ru-RU" sz="1600" dirty="0" smtClean="0"/>
              <a:t>С фашисткой силой темною,</a:t>
            </a:r>
          </a:p>
          <a:p>
            <a:pPr algn="ctr"/>
            <a:r>
              <a:rPr lang="ru-RU" sz="1600" dirty="0" smtClean="0"/>
              <a:t>С проклятою ордой.</a:t>
            </a:r>
          </a:p>
          <a:p>
            <a:pPr algn="ctr"/>
            <a:r>
              <a:rPr lang="ru-RU" sz="1600" dirty="0" smtClean="0"/>
              <a:t>Пусть ярость благородная</a:t>
            </a:r>
          </a:p>
          <a:p>
            <a:pPr algn="ctr"/>
            <a:r>
              <a:rPr lang="ru-RU" sz="1600" dirty="0" smtClean="0"/>
              <a:t>Вскипает , как волна , - </a:t>
            </a:r>
          </a:p>
          <a:p>
            <a:pPr algn="ctr"/>
            <a:r>
              <a:rPr lang="ru-RU" sz="1600" dirty="0" smtClean="0"/>
              <a:t>Идет война народная,</a:t>
            </a:r>
          </a:p>
          <a:p>
            <a:pPr algn="ctr"/>
            <a:r>
              <a:rPr lang="ru-RU" sz="1600" dirty="0" smtClean="0"/>
              <a:t>Священная война!</a:t>
            </a:r>
          </a:p>
          <a:p>
            <a:pPr algn="ctr"/>
            <a:r>
              <a:rPr lang="ru-RU" sz="1600" dirty="0" smtClean="0"/>
              <a:t>Дадим отпор душителям </a:t>
            </a:r>
          </a:p>
          <a:p>
            <a:pPr algn="ctr"/>
            <a:r>
              <a:rPr lang="ru-RU" sz="1600" dirty="0" smtClean="0"/>
              <a:t>Всех пламенных идей ,</a:t>
            </a:r>
          </a:p>
          <a:p>
            <a:pPr algn="ctr"/>
            <a:r>
              <a:rPr lang="ru-RU" sz="1600" dirty="0" smtClean="0"/>
              <a:t>Насильникам , грабителям,</a:t>
            </a:r>
          </a:p>
          <a:p>
            <a:pPr algn="ctr"/>
            <a:r>
              <a:rPr lang="ru-RU" sz="1600" dirty="0" smtClean="0"/>
              <a:t>Мучителям людей.</a:t>
            </a:r>
          </a:p>
          <a:p>
            <a:pPr algn="ctr"/>
            <a:r>
              <a:rPr lang="ru-RU" sz="1600" dirty="0" smtClean="0"/>
              <a:t>Не смеют крылья чёрные</a:t>
            </a:r>
          </a:p>
          <a:p>
            <a:pPr algn="ctr"/>
            <a:r>
              <a:rPr lang="ru-RU" sz="1600" dirty="0" smtClean="0"/>
              <a:t>Над Родиной летать,</a:t>
            </a:r>
          </a:p>
          <a:p>
            <a:pPr algn="ctr"/>
            <a:r>
              <a:rPr lang="ru-RU" sz="1600" dirty="0" smtClean="0"/>
              <a:t>Поля её просторные</a:t>
            </a:r>
          </a:p>
          <a:p>
            <a:pPr algn="ctr"/>
            <a:r>
              <a:rPr lang="ru-RU" sz="1600" dirty="0" smtClean="0"/>
              <a:t>Не смеет враг топтать!</a:t>
            </a:r>
          </a:p>
          <a:p>
            <a:pPr algn="ctr"/>
            <a:r>
              <a:rPr lang="ru-RU" sz="1600" dirty="0" smtClean="0"/>
              <a:t>Гнилой фашисткой нечисти</a:t>
            </a:r>
          </a:p>
          <a:p>
            <a:pPr algn="ctr"/>
            <a:r>
              <a:rPr lang="ru-RU" sz="1600" dirty="0" smtClean="0"/>
              <a:t>Загоним пулю в лоб,</a:t>
            </a:r>
          </a:p>
          <a:p>
            <a:pPr algn="ctr"/>
            <a:r>
              <a:rPr lang="ru-RU" sz="1600" dirty="0" smtClean="0"/>
              <a:t>Отрепью человечества</a:t>
            </a:r>
          </a:p>
          <a:p>
            <a:pPr algn="ctr"/>
            <a:r>
              <a:rPr lang="ru-RU" sz="1600" dirty="0" smtClean="0"/>
              <a:t>Сколотим крепкий гроб.</a:t>
            </a:r>
          </a:p>
          <a:p>
            <a:pPr algn="ctr"/>
            <a:r>
              <a:rPr lang="ru-RU" sz="1600" dirty="0" smtClean="0"/>
              <a:t>Пусть ярость благодарная</a:t>
            </a:r>
          </a:p>
          <a:p>
            <a:pPr algn="ctr"/>
            <a:r>
              <a:rPr lang="ru-RU" sz="1600" dirty="0" smtClean="0"/>
              <a:t>Вскипает , как волна,-</a:t>
            </a:r>
          </a:p>
          <a:p>
            <a:pPr algn="ctr"/>
            <a:r>
              <a:rPr lang="ru-RU" sz="1600" dirty="0" smtClean="0"/>
              <a:t>Идёт война народная,</a:t>
            </a:r>
          </a:p>
          <a:p>
            <a:pPr algn="ctr"/>
            <a:r>
              <a:rPr lang="ru-RU" sz="1600" dirty="0" smtClean="0"/>
              <a:t>Священная война!</a:t>
            </a:r>
          </a:p>
          <a:p>
            <a:endParaRPr lang="ru-RU" sz="1600" dirty="0"/>
          </a:p>
        </p:txBody>
      </p:sp>
      <p:sp>
        <p:nvSpPr>
          <p:cNvPr id="11" name="TextBox 10"/>
          <p:cNvSpPr txBox="1"/>
          <p:nvPr/>
        </p:nvSpPr>
        <p:spPr>
          <a:xfrm>
            <a:off x="857224" y="0"/>
            <a:ext cx="4357718" cy="523220"/>
          </a:xfrm>
          <a:prstGeom prst="rect">
            <a:avLst/>
          </a:prstGeom>
          <a:noFill/>
        </p:spPr>
        <p:txBody>
          <a:bodyPr wrap="square" rtlCol="0">
            <a:spAutoFit/>
          </a:bodyPr>
          <a:lstStyle/>
          <a:p>
            <a:r>
              <a:rPr lang="ru-RU" sz="2800" b="1" dirty="0" smtClean="0"/>
              <a:t>Священная война</a:t>
            </a:r>
            <a:endParaRPr lang="ru-RU" sz="2800" b="1" dirty="0"/>
          </a:p>
        </p:txBody>
      </p:sp>
    </p:spTree>
  </p:cSld>
  <p:clrMapOvr>
    <a:masterClrMapping/>
  </p:clrMapOvr>
  <p:transition spd="slow" advClick="0" advTm="1300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52"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Scale>
                                      <p:cBhvr>
                                        <p:cTn id="18"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10"/>
                                        </p:tgtEl>
                                        <p:attrNameLst>
                                          <p:attrName>ppt_x</p:attrName>
                                          <p:attrName>ppt_y</p:attrName>
                                        </p:attrNameLst>
                                      </p:cBhvr>
                                    </p:animMotion>
                                    <p:animEffect transition="in" filter="fade">
                                      <p:cBhvr>
                                        <p:cTn id="2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
                    </p:tgtEl>
                  </p:cond>
                </p:stCondLst>
                <p:endSync evt="end" delay="0">
                  <p:rtn val="all"/>
                </p:endSync>
                <p:childTnLst>
                  <p:par>
                    <p:cTn id="22" fill="hold">
                      <p:stCondLst>
                        <p:cond delay="0"/>
                      </p:stCondLst>
                      <p:childTnLst>
                        <p:par>
                          <p:cTn id="23" fill="hold">
                            <p:stCondLst>
                              <p:cond delay="0"/>
                            </p:stCondLst>
                            <p:childTnLst>
                              <p:par>
                                <p:cTn id="24" presetID="20" presetClass="emph" presetSubtype="0" fill="hold" nodeType="clickEffect">
                                  <p:stCondLst>
                                    <p:cond delay="0"/>
                                  </p:stCondLst>
                                  <p:iterate type="lt">
                                    <p:tmPct val="10000"/>
                                  </p:iterate>
                                  <p:childTnLst>
                                    <p:set>
                                      <p:cBhvr override="childStyle">
                                        <p:cTn id="25" dur="500" autoRev="1" fill="hold"/>
                                        <p:tgtEl>
                                          <p:spTgt spid="5">
                                            <p:txEl>
                                              <p:pRg st="0" end="0"/>
                                            </p:txEl>
                                          </p:spTgt>
                                        </p:tgtEl>
                                        <p:attrNameLst>
                                          <p:attrName>style.color</p:attrName>
                                        </p:attrNameLst>
                                      </p:cBhvr>
                                      <p:to>
                                        <p:clrVal>
                                          <a:schemeClr val="accent2"/>
                                        </p:clrVal>
                                      </p:to>
                                    </p:set>
                                    <p:set>
                                      <p:cBhvr>
                                        <p:cTn id="26" dur="500" autoRev="1" fill="hold"/>
                                        <p:tgtEl>
                                          <p:spTgt spid="5">
                                            <p:txEl>
                                              <p:pRg st="0" end="0"/>
                                            </p:txEl>
                                          </p:spTgt>
                                        </p:tgtEl>
                                        <p:attrNameLst>
                                          <p:attrName>fillcolor</p:attrName>
                                        </p:attrNameLst>
                                      </p:cBhvr>
                                      <p:to>
                                        <p:clrVal>
                                          <a:schemeClr val="accent2"/>
                                        </p:clrVal>
                                      </p:to>
                                    </p:set>
                                    <p:set>
                                      <p:cBhvr>
                                        <p:cTn id="27" dur="500" autoRev="1" fill="hold"/>
                                        <p:tgtEl>
                                          <p:spTgt spid="5">
                                            <p:txEl>
                                              <p:pRg st="0" end="0"/>
                                            </p:txEl>
                                          </p:spTgt>
                                        </p:tgtEl>
                                        <p:attrNameLst>
                                          <p:attrName>fill.type</p:attrName>
                                        </p:attrNameLst>
                                      </p:cBhvr>
                                      <p:to>
                                        <p:strVal val="solid"/>
                                      </p:to>
                                    </p:set>
                                  </p:childTnLst>
                                </p:cTn>
                              </p:par>
                            </p:childTnLst>
                          </p:cTn>
                        </p:par>
                      </p:childTnLst>
                    </p:cTn>
                  </p:par>
                </p:childTnLst>
              </p:cTn>
              <p:nextCondLst>
                <p:cond evt="onClick" delay="0">
                  <p:tgtEl>
                    <p:spTgt spid="5"/>
                  </p:tgtEl>
                </p:cond>
              </p:nextCondLst>
            </p:seq>
          </p:childTnLst>
        </p:cTn>
      </p:par>
    </p:tnLst>
    <p:bldLst>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79563" y="357166"/>
            <a:ext cx="7564437" cy="1143000"/>
          </a:xfrm>
        </p:spPr>
        <p:txBody>
          <a:bodyPr/>
          <a:lstStyle/>
          <a:p>
            <a:pPr algn="ctr"/>
            <a:r>
              <a:rPr lang="ru-RU" dirty="0" smtClean="0"/>
              <a:t>Спокойствие, выдержка, уверенность в победе.</a:t>
            </a:r>
            <a:endParaRPr lang="ru-RU" dirty="0"/>
          </a:p>
        </p:txBody>
      </p:sp>
      <p:sp>
        <p:nvSpPr>
          <p:cNvPr id="3" name="Содержимое 2"/>
          <p:cNvSpPr>
            <a:spLocks noGrp="1"/>
          </p:cNvSpPr>
          <p:nvPr>
            <p:ph idx="1"/>
          </p:nvPr>
        </p:nvSpPr>
        <p:spPr>
          <a:xfrm>
            <a:off x="1500166" y="1785926"/>
            <a:ext cx="4449772" cy="4376758"/>
          </a:xfrm>
        </p:spPr>
        <p:txBody>
          <a:bodyPr/>
          <a:lstStyle/>
          <a:p>
            <a:pPr>
              <a:buNone/>
            </a:pPr>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 утра работа шла, как обычно. В полдень слушали по радио выступление тов. Молотова. Подъем охватил всех, создалось боевое настроение, не было растерянности и чувства ошеломляющей неожиданности. Работа шла без перебоев, и работали лучше, чем с утра.</a:t>
            </a:r>
          </a:p>
          <a:p>
            <a:pPr>
              <a:buNone/>
            </a:pPr>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Рабочие обменивались краткими репликами:</a:t>
            </a:r>
          </a:p>
          <a:p>
            <a:pPr>
              <a:buNone/>
            </a:pPr>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Фашистские гады!</a:t>
            </a:r>
          </a:p>
          <a:p>
            <a:pPr>
              <a:buNone/>
            </a:pPr>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Задушить Гитлера!</a:t>
            </a:r>
          </a:p>
          <a:p>
            <a:pPr>
              <a:buNone/>
            </a:pPr>
            <a:r>
              <a:rPr lang="ru-RU"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В бюро партийной организации стали поступать заявления от желающих пойти добровольцами в </a:t>
            </a:r>
            <a:r>
              <a:rPr lang="ru-RU" sz="1800" dirty="0" smtClean="0">
                <a:ln w="18415" cmpd="sng">
                  <a:solidFill>
                    <a:srgbClr val="FFFFFF"/>
                  </a:solidFill>
                  <a:prstDash val="solid"/>
                </a:ln>
                <a:solidFill>
                  <a:srgbClr val="FF0000"/>
                </a:solidFill>
                <a:effectLst>
                  <a:outerShdw blurRad="63500" dir="3600000" algn="tl" rotWithShape="0">
                    <a:srgbClr val="000000">
                      <a:alpha val="70000"/>
                    </a:srgbClr>
                  </a:outerShdw>
                </a:effectLst>
              </a:rPr>
              <a:t>Красную Армию.</a:t>
            </a:r>
          </a:p>
          <a:p>
            <a:pPr>
              <a:buNone/>
            </a:pPr>
            <a:endParaRPr lang="ru-RU" dirty="0"/>
          </a:p>
        </p:txBody>
      </p:sp>
      <p:sp>
        <p:nvSpPr>
          <p:cNvPr id="5" name="AutoShape 2">
            <a:hlinkClick r:id="rId2" action="ppaction://hlinksldjump"/>
          </p:cNvPr>
          <p:cNvSpPr>
            <a:spLocks noChangeArrowheads="1"/>
          </p:cNvSpPr>
          <p:nvPr/>
        </p:nvSpPr>
        <p:spPr bwMode="auto">
          <a:xfrm>
            <a:off x="285720" y="1928802"/>
            <a:ext cx="936625" cy="936625"/>
          </a:xfrm>
          <a:prstGeom prst="cube">
            <a:avLst>
              <a:gd name="adj" fmla="val 25000"/>
            </a:avLst>
          </a:prstGeom>
          <a:solidFill>
            <a:srgbClr val="CC99FF">
              <a:alpha val="85001"/>
            </a:srgbClr>
          </a:solidFill>
          <a:ln w="9525">
            <a:solidFill>
              <a:schemeClr val="tx1"/>
            </a:solidFill>
            <a:miter lim="800000"/>
            <a:headEnd/>
            <a:tailEnd/>
          </a:ln>
          <a:effectLst/>
        </p:spPr>
        <p:txBody>
          <a:bodyPr wrap="none" anchor="ctr"/>
          <a:lstStyle/>
          <a:p>
            <a:pPr algn="ctr"/>
            <a:r>
              <a:rPr lang="ru-RU" sz="4400" b="1" dirty="0" smtClean="0">
                <a:solidFill>
                  <a:srgbClr val="FFFF00"/>
                </a:solidFill>
                <a:latin typeface="Comic Sans MS" pitchFamily="66" charset="0"/>
              </a:rPr>
              <a:t>4</a:t>
            </a:r>
            <a:endParaRPr lang="ru-RU" sz="4400" b="1" dirty="0">
              <a:solidFill>
                <a:srgbClr val="FFFF00"/>
              </a:solidFill>
              <a:latin typeface="Comic Sans MS" pitchFamily="66" charset="0"/>
            </a:endParaRPr>
          </a:p>
        </p:txBody>
      </p:sp>
      <p:grpSp>
        <p:nvGrpSpPr>
          <p:cNvPr id="6" name="Group 14"/>
          <p:cNvGrpSpPr>
            <a:grpSpLocks/>
          </p:cNvGrpSpPr>
          <p:nvPr/>
        </p:nvGrpSpPr>
        <p:grpSpPr bwMode="auto">
          <a:xfrm>
            <a:off x="8670899" y="6403994"/>
            <a:ext cx="473101" cy="454006"/>
            <a:chOff x="4967" y="3702"/>
            <a:chExt cx="635" cy="499"/>
          </a:xfrm>
        </p:grpSpPr>
        <p:sp>
          <p:nvSpPr>
            <p:cNvPr id="7" name="AutoShape 11">
              <a:hlinkClick r:id="rId3" action="ppaction://hlinksldjump"/>
            </p:cNvPr>
            <p:cNvSpPr>
              <a:spLocks noChangeArrowheads="1"/>
            </p:cNvSpPr>
            <p:nvPr/>
          </p:nvSpPr>
          <p:spPr bwMode="auto">
            <a:xfrm>
              <a:off x="4967" y="3702"/>
              <a:ext cx="635" cy="499"/>
            </a:xfrm>
            <a:prstGeom prst="cube">
              <a:avLst>
                <a:gd name="adj" fmla="val 25000"/>
              </a:avLst>
            </a:prstGeom>
            <a:gradFill rotWithShape="1">
              <a:gsLst>
                <a:gs pos="0">
                  <a:srgbClr val="FF3399"/>
                </a:gs>
                <a:gs pos="25000">
                  <a:srgbClr val="FF6633"/>
                </a:gs>
                <a:gs pos="50000">
                  <a:srgbClr val="FFFF00"/>
                </a:gs>
                <a:gs pos="75000">
                  <a:srgbClr val="01A78F"/>
                </a:gs>
                <a:gs pos="100000">
                  <a:srgbClr val="3366FF"/>
                </a:gs>
              </a:gsLst>
              <a:lin ang="5400000" scaled="1"/>
            </a:gradFill>
            <a:ln w="9525">
              <a:solidFill>
                <a:schemeClr val="tx1"/>
              </a:solidFill>
              <a:miter lim="800000"/>
              <a:headEnd/>
              <a:tailEnd/>
            </a:ln>
            <a:effectLst/>
          </p:spPr>
          <p:txBody>
            <a:bodyPr wrap="none" anchor="ctr"/>
            <a:lstStyle/>
            <a:p>
              <a:endParaRPr lang="ru-RU"/>
            </a:p>
          </p:txBody>
        </p:sp>
        <p:sp>
          <p:nvSpPr>
            <p:cNvPr id="8" name="AutoShape 12">
              <a:hlinkClick r:id="rId3" action="ppaction://hlinksldjump"/>
            </p:cNvPr>
            <p:cNvSpPr>
              <a:spLocks noChangeArrowheads="1"/>
            </p:cNvSpPr>
            <p:nvPr/>
          </p:nvSpPr>
          <p:spPr bwMode="auto">
            <a:xfrm>
              <a:off x="5103" y="3929"/>
              <a:ext cx="272" cy="227"/>
            </a:xfrm>
            <a:prstGeom prst="leftArrow">
              <a:avLst>
                <a:gd name="adj1" fmla="val 50000"/>
                <a:gd name="adj2" fmla="val 29956"/>
              </a:avLst>
            </a:prstGeom>
            <a:solidFill>
              <a:srgbClr val="FF0000"/>
            </a:solidFill>
            <a:ln w="9525">
              <a:solidFill>
                <a:schemeClr val="tx1"/>
              </a:solidFill>
              <a:miter lim="800000"/>
              <a:headEnd/>
              <a:tailEnd/>
            </a:ln>
            <a:effectLst/>
          </p:spPr>
          <p:txBody>
            <a:bodyPr wrap="none" anchor="ctr"/>
            <a:lstStyle/>
            <a:p>
              <a:endParaRPr lang="ru-RU"/>
            </a:p>
          </p:txBody>
        </p:sp>
      </p:grpSp>
      <p:pic>
        <p:nvPicPr>
          <p:cNvPr id="9" name="Рисунок 8" descr="IMG_0005.jpg"/>
          <p:cNvPicPr>
            <a:picLocks noChangeAspect="1"/>
          </p:cNvPicPr>
          <p:nvPr/>
        </p:nvPicPr>
        <p:blipFill>
          <a:blip r:embed="rId4" cstate="print"/>
          <a:stretch>
            <a:fillRect/>
          </a:stretch>
        </p:blipFill>
        <p:spPr>
          <a:xfrm>
            <a:off x="5500694" y="3500438"/>
            <a:ext cx="3643306" cy="2857520"/>
          </a:xfrm>
          <a:prstGeom prst="rect">
            <a:avLst/>
          </a:prstGeom>
        </p:spPr>
      </p:pic>
    </p:spTree>
  </p:cSld>
  <p:clrMapOvr>
    <a:masterClrMapping/>
  </p:clrMapOvr>
  <p:transition spd="slow" advClick="0" advTm="13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par>
                          <p:cTn id="8" fill="hold">
                            <p:stCondLst>
                              <p:cond delay="0"/>
                            </p:stCondLst>
                            <p:childTnLst>
                              <p:par>
                                <p:cTn id="9" presetID="25"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4"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3">
                                            <p:txEl>
                                              <p:pRg st="0" end="0"/>
                                            </p:txEl>
                                          </p:spTgt>
                                        </p:tgtEl>
                                      </p:cBhvr>
                                    </p:animEffect>
                                  </p:childTnLst>
                                </p:cTn>
                              </p:par>
                            </p:childTnLst>
                          </p:cTn>
                        </p:par>
                        <p:par>
                          <p:cTn id="19" fill="hold">
                            <p:stCondLst>
                              <p:cond delay="1000"/>
                            </p:stCondLst>
                            <p:childTnLst>
                              <p:par>
                                <p:cTn id="20" presetID="25" presetClass="entr" presetSubtype="0" fill="hold" nodeType="after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p:cTn id="22" dur="500" decel="50000" fill="hold">
                                          <p:stCondLst>
                                            <p:cond delay="0"/>
                                          </p:stCondLst>
                                        </p:cTn>
                                        <p:tgtEl>
                                          <p:spTgt spid="3">
                                            <p:txEl>
                                              <p:pRg st="1" end="1"/>
                                            </p:txEl>
                                          </p:spTgt>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3">
                                            <p:txEl>
                                              <p:pRg st="1" end="1"/>
                                            </p:txEl>
                                          </p:spTgt>
                                        </p:tgtEl>
                                        <p:attrNameLst>
                                          <p:attrName>ppt_w</p:attrName>
                                        </p:attrNameLst>
                                      </p:cBhvr>
                                      <p:tavLst>
                                        <p:tav tm="0">
                                          <p:val>
                                            <p:strVal val="#ppt_w*.05"/>
                                          </p:val>
                                        </p:tav>
                                        <p:tav tm="100000">
                                          <p:val>
                                            <p:strVal val="#ppt_w"/>
                                          </p:val>
                                        </p:tav>
                                      </p:tavLst>
                                    </p:anim>
                                    <p:anim calcmode="lin" valueType="num">
                                      <p:cBhvr>
                                        <p:cTn id="25" dur="10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3">
                                            <p:txEl>
                                              <p:pRg st="1" end="1"/>
                                            </p:txEl>
                                          </p:spTgt>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3">
                                            <p:txEl>
                                              <p:pRg st="1" end="1"/>
                                            </p:txEl>
                                          </p:spTgt>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3">
                                            <p:txEl>
                                              <p:pRg st="1" end="1"/>
                                            </p:txEl>
                                          </p:spTgt>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3">
                                            <p:txEl>
                                              <p:pRg st="1" end="1"/>
                                            </p:txEl>
                                          </p:spTgt>
                                        </p:tgtEl>
                                      </p:cBhvr>
                                    </p:animEffect>
                                  </p:childTnLst>
                                </p:cTn>
                              </p:par>
                            </p:childTnLst>
                          </p:cTn>
                        </p:par>
                        <p:par>
                          <p:cTn id="30" fill="hold">
                            <p:stCondLst>
                              <p:cond delay="2000"/>
                            </p:stCondLst>
                            <p:childTnLst>
                              <p:par>
                                <p:cTn id="31" presetID="25" presetClass="entr" presetSubtype="0" fill="hold" nodeType="after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 calcmode="lin" valueType="num">
                                      <p:cBhvr>
                                        <p:cTn id="33" dur="500" decel="50000" fill="hold">
                                          <p:stCondLst>
                                            <p:cond delay="0"/>
                                          </p:stCondLst>
                                        </p:cTn>
                                        <p:tgtEl>
                                          <p:spTgt spid="3">
                                            <p:txEl>
                                              <p:pRg st="2" end="2"/>
                                            </p:txEl>
                                          </p:spTgt>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3">
                                            <p:txEl>
                                              <p:pRg st="2" end="2"/>
                                            </p:txEl>
                                          </p:spTgt>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3">
                                            <p:txEl>
                                              <p:pRg st="2" end="2"/>
                                            </p:txEl>
                                          </p:spTgt>
                                        </p:tgtEl>
                                        <p:attrNameLst>
                                          <p:attrName>ppt_w</p:attrName>
                                        </p:attrNameLst>
                                      </p:cBhvr>
                                      <p:tavLst>
                                        <p:tav tm="0">
                                          <p:val>
                                            <p:strVal val="#ppt_w*.05"/>
                                          </p:val>
                                        </p:tav>
                                        <p:tav tm="100000">
                                          <p:val>
                                            <p:strVal val="#ppt_w"/>
                                          </p:val>
                                        </p:tav>
                                      </p:tavLst>
                                    </p:anim>
                                    <p:anim calcmode="lin" valueType="num">
                                      <p:cBhvr>
                                        <p:cTn id="36" dur="10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3">
                                            <p:txEl>
                                              <p:pRg st="2" end="2"/>
                                            </p:txEl>
                                          </p:spTgt>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3">
                                            <p:txEl>
                                              <p:pRg st="2" end="2"/>
                                            </p:txEl>
                                          </p:spTgt>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3">
                                            <p:txEl>
                                              <p:pRg st="2" end="2"/>
                                            </p:txEl>
                                          </p:spTgt>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3">
                                            <p:txEl>
                                              <p:pRg st="2" end="2"/>
                                            </p:txEl>
                                          </p:spTgt>
                                        </p:tgtEl>
                                      </p:cBhvr>
                                    </p:animEffect>
                                  </p:childTnLst>
                                </p:cTn>
                              </p:par>
                            </p:childTnLst>
                          </p:cTn>
                        </p:par>
                        <p:par>
                          <p:cTn id="41" fill="hold">
                            <p:stCondLst>
                              <p:cond delay="3000"/>
                            </p:stCondLst>
                            <p:childTnLst>
                              <p:par>
                                <p:cTn id="42" presetID="25" presetClass="entr" presetSubtype="0" fill="hold" nodeType="afterEffect">
                                  <p:stCondLst>
                                    <p:cond delay="0"/>
                                  </p:stCondLst>
                                  <p:childTnLst>
                                    <p:set>
                                      <p:cBhvr>
                                        <p:cTn id="43" dur="1" fill="hold">
                                          <p:stCondLst>
                                            <p:cond delay="0"/>
                                          </p:stCondLst>
                                        </p:cTn>
                                        <p:tgtEl>
                                          <p:spTgt spid="3">
                                            <p:txEl>
                                              <p:pRg st="3" end="3"/>
                                            </p:txEl>
                                          </p:spTgt>
                                        </p:tgtEl>
                                        <p:attrNameLst>
                                          <p:attrName>style.visibility</p:attrName>
                                        </p:attrNameLst>
                                      </p:cBhvr>
                                      <p:to>
                                        <p:strVal val="visible"/>
                                      </p:to>
                                    </p:set>
                                    <p:anim calcmode="lin" valueType="num">
                                      <p:cBhvr>
                                        <p:cTn id="44" dur="500" decel="50000" fill="hold">
                                          <p:stCondLst>
                                            <p:cond delay="0"/>
                                          </p:stCondLst>
                                        </p:cTn>
                                        <p:tgtEl>
                                          <p:spTgt spid="3">
                                            <p:txEl>
                                              <p:pRg st="3" end="3"/>
                                            </p:txEl>
                                          </p:spTgt>
                                        </p:tgtEl>
                                        <p:attrNameLst>
                                          <p:attrName>style.rotation</p:attrName>
                                        </p:attrNameLst>
                                      </p:cBhvr>
                                      <p:tavLst>
                                        <p:tav tm="0">
                                          <p:val>
                                            <p:fltVal val="-90"/>
                                          </p:val>
                                        </p:tav>
                                        <p:tav tm="100000">
                                          <p:val>
                                            <p:fltVal val="0"/>
                                          </p:val>
                                        </p:tav>
                                      </p:tavLst>
                                    </p:anim>
                                    <p:anim calcmode="lin" valueType="num">
                                      <p:cBhvr>
                                        <p:cTn id="45" dur="500" decel="50000" fill="hold">
                                          <p:stCondLst>
                                            <p:cond delay="0"/>
                                          </p:stCondLst>
                                        </p:cTn>
                                        <p:tgtEl>
                                          <p:spTgt spid="3">
                                            <p:txEl>
                                              <p:pRg st="3" end="3"/>
                                            </p:txEl>
                                          </p:spTgt>
                                        </p:tgtEl>
                                        <p:attrNameLst>
                                          <p:attrName>ppt_w</p:attrName>
                                        </p:attrNameLst>
                                      </p:cBhvr>
                                      <p:tavLst>
                                        <p:tav tm="0">
                                          <p:val>
                                            <p:strVal val="#ppt_w"/>
                                          </p:val>
                                        </p:tav>
                                        <p:tav tm="100000">
                                          <p:val>
                                            <p:strVal val="#ppt_w*.05"/>
                                          </p:val>
                                        </p:tav>
                                      </p:tavLst>
                                    </p:anim>
                                    <p:anim calcmode="lin" valueType="num">
                                      <p:cBhvr>
                                        <p:cTn id="46" dur="500" accel="50000" fill="hold">
                                          <p:stCondLst>
                                            <p:cond delay="500"/>
                                          </p:stCondLst>
                                        </p:cTn>
                                        <p:tgtEl>
                                          <p:spTgt spid="3">
                                            <p:txEl>
                                              <p:pRg st="3" end="3"/>
                                            </p:txEl>
                                          </p:spTgt>
                                        </p:tgtEl>
                                        <p:attrNameLst>
                                          <p:attrName>ppt_w</p:attrName>
                                        </p:attrNameLst>
                                      </p:cBhvr>
                                      <p:tavLst>
                                        <p:tav tm="0">
                                          <p:val>
                                            <p:strVal val="#ppt_w*.05"/>
                                          </p:val>
                                        </p:tav>
                                        <p:tav tm="100000">
                                          <p:val>
                                            <p:strVal val="#ppt_w"/>
                                          </p:val>
                                        </p:tav>
                                      </p:tavLst>
                                    </p:anim>
                                    <p:anim calcmode="lin" valueType="num">
                                      <p:cBhvr>
                                        <p:cTn id="47" dur="1000" fill="hold"/>
                                        <p:tgtEl>
                                          <p:spTgt spid="3">
                                            <p:txEl>
                                              <p:pRg st="3" end="3"/>
                                            </p:txEl>
                                          </p:spTgt>
                                        </p:tgtEl>
                                        <p:attrNameLst>
                                          <p:attrName>ppt_h</p:attrName>
                                        </p:attrNameLst>
                                      </p:cBhvr>
                                      <p:tavLst>
                                        <p:tav tm="0">
                                          <p:val>
                                            <p:strVal val="#ppt_h"/>
                                          </p:val>
                                        </p:tav>
                                        <p:tav tm="100000">
                                          <p:val>
                                            <p:strVal val="#ppt_h"/>
                                          </p:val>
                                        </p:tav>
                                      </p:tavLst>
                                    </p:anim>
                                    <p:anim calcmode="lin" valueType="num">
                                      <p:cBhvr>
                                        <p:cTn id="48" dur="500" decel="50000" fill="hold">
                                          <p:stCondLst>
                                            <p:cond delay="0"/>
                                          </p:stCondLst>
                                        </p:cTn>
                                        <p:tgtEl>
                                          <p:spTgt spid="3">
                                            <p:txEl>
                                              <p:pRg st="3" end="3"/>
                                            </p:txEl>
                                          </p:spTgt>
                                        </p:tgtEl>
                                        <p:attrNameLst>
                                          <p:attrName>ppt_x</p:attrName>
                                        </p:attrNameLst>
                                      </p:cBhvr>
                                      <p:tavLst>
                                        <p:tav tm="0">
                                          <p:val>
                                            <p:strVal val="#ppt_x+.4"/>
                                          </p:val>
                                        </p:tav>
                                        <p:tav tm="100000">
                                          <p:val>
                                            <p:strVal val="#ppt_x"/>
                                          </p:val>
                                        </p:tav>
                                      </p:tavLst>
                                    </p:anim>
                                    <p:anim calcmode="lin" valueType="num">
                                      <p:cBhvr>
                                        <p:cTn id="49" dur="500" decel="50000" fill="hold">
                                          <p:stCondLst>
                                            <p:cond delay="0"/>
                                          </p:stCondLst>
                                        </p:cTn>
                                        <p:tgtEl>
                                          <p:spTgt spid="3">
                                            <p:txEl>
                                              <p:pRg st="3" end="3"/>
                                            </p:txEl>
                                          </p:spTgt>
                                        </p:tgtEl>
                                        <p:attrNameLst>
                                          <p:attrName>ppt_y</p:attrName>
                                        </p:attrNameLst>
                                      </p:cBhvr>
                                      <p:tavLst>
                                        <p:tav tm="0">
                                          <p:val>
                                            <p:strVal val="#ppt_y-.2"/>
                                          </p:val>
                                        </p:tav>
                                        <p:tav tm="100000">
                                          <p:val>
                                            <p:strVal val="#ppt_y+.1"/>
                                          </p:val>
                                        </p:tav>
                                      </p:tavLst>
                                    </p:anim>
                                    <p:anim calcmode="lin" valueType="num">
                                      <p:cBhvr>
                                        <p:cTn id="50" dur="500" accel="50000" fill="hold">
                                          <p:stCondLst>
                                            <p:cond delay="500"/>
                                          </p:stCondLst>
                                        </p:cTn>
                                        <p:tgtEl>
                                          <p:spTgt spid="3">
                                            <p:txEl>
                                              <p:pRg st="3" end="3"/>
                                            </p:txEl>
                                          </p:spTgt>
                                        </p:tgtEl>
                                        <p:attrNameLst>
                                          <p:attrName>ppt_y</p:attrName>
                                        </p:attrNameLst>
                                      </p:cBhvr>
                                      <p:tavLst>
                                        <p:tav tm="0">
                                          <p:val>
                                            <p:strVal val="#ppt_y+.1"/>
                                          </p:val>
                                        </p:tav>
                                        <p:tav tm="100000">
                                          <p:val>
                                            <p:strVal val="#ppt_y"/>
                                          </p:val>
                                        </p:tav>
                                      </p:tavLst>
                                    </p:anim>
                                    <p:animEffect transition="in" filter="fade">
                                      <p:cBhvr>
                                        <p:cTn id="51" dur="1000" decel="50000">
                                          <p:stCondLst>
                                            <p:cond delay="0"/>
                                          </p:stCondLst>
                                        </p:cTn>
                                        <p:tgtEl>
                                          <p:spTgt spid="3">
                                            <p:txEl>
                                              <p:pRg st="3" end="3"/>
                                            </p:txEl>
                                          </p:spTgt>
                                        </p:tgtEl>
                                      </p:cBhvr>
                                    </p:animEffect>
                                  </p:childTnLst>
                                </p:cTn>
                              </p:par>
                            </p:childTnLst>
                          </p:cTn>
                        </p:par>
                        <p:par>
                          <p:cTn id="52" fill="hold">
                            <p:stCondLst>
                              <p:cond delay="4000"/>
                            </p:stCondLst>
                            <p:childTnLst>
                              <p:par>
                                <p:cTn id="53" presetID="25" presetClass="entr" presetSubtype="0" fill="hold" nodeType="afterEffect">
                                  <p:stCondLst>
                                    <p:cond delay="0"/>
                                  </p:stCondLst>
                                  <p:childTnLst>
                                    <p:set>
                                      <p:cBhvr>
                                        <p:cTn id="54" dur="1" fill="hold">
                                          <p:stCondLst>
                                            <p:cond delay="0"/>
                                          </p:stCondLst>
                                        </p:cTn>
                                        <p:tgtEl>
                                          <p:spTgt spid="3">
                                            <p:txEl>
                                              <p:pRg st="4" end="4"/>
                                            </p:txEl>
                                          </p:spTgt>
                                        </p:tgtEl>
                                        <p:attrNameLst>
                                          <p:attrName>style.visibility</p:attrName>
                                        </p:attrNameLst>
                                      </p:cBhvr>
                                      <p:to>
                                        <p:strVal val="visible"/>
                                      </p:to>
                                    </p:set>
                                    <p:anim calcmode="lin" valueType="num">
                                      <p:cBhvr>
                                        <p:cTn id="55" dur="500" decel="50000" fill="hold">
                                          <p:stCondLst>
                                            <p:cond delay="0"/>
                                          </p:stCondLst>
                                        </p:cTn>
                                        <p:tgtEl>
                                          <p:spTgt spid="3">
                                            <p:txEl>
                                              <p:pRg st="4" end="4"/>
                                            </p:txEl>
                                          </p:spTgt>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3">
                                            <p:txEl>
                                              <p:pRg st="4" end="4"/>
                                            </p:txEl>
                                          </p:spTgt>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3">
                                            <p:txEl>
                                              <p:pRg st="4" end="4"/>
                                            </p:txEl>
                                          </p:spTgt>
                                        </p:tgtEl>
                                        <p:attrNameLst>
                                          <p:attrName>ppt_w</p:attrName>
                                        </p:attrNameLst>
                                      </p:cBhvr>
                                      <p:tavLst>
                                        <p:tav tm="0">
                                          <p:val>
                                            <p:strVal val="#ppt_w*.05"/>
                                          </p:val>
                                        </p:tav>
                                        <p:tav tm="100000">
                                          <p:val>
                                            <p:strVal val="#ppt_w"/>
                                          </p:val>
                                        </p:tav>
                                      </p:tavLst>
                                    </p:anim>
                                    <p:anim calcmode="lin" valueType="num">
                                      <p:cBhvr>
                                        <p:cTn id="58" dur="1000" fill="hold"/>
                                        <p:tgtEl>
                                          <p:spTgt spid="3">
                                            <p:txEl>
                                              <p:pRg st="4" end="4"/>
                                            </p:txEl>
                                          </p:spTgt>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3">
                                            <p:txEl>
                                              <p:pRg st="4" end="4"/>
                                            </p:txEl>
                                          </p:spTgt>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3">
                                            <p:txEl>
                                              <p:pRg st="4" end="4"/>
                                            </p:txEl>
                                          </p:spTgt>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3">
                                            <p:txEl>
                                              <p:pRg st="4" end="4"/>
                                            </p:txEl>
                                          </p:spTgt>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5"/>
                    </p:tgtEl>
                  </p:cond>
                </p:stCondLst>
                <p:endSync evt="end" delay="0">
                  <p:rtn val="all"/>
                </p:endSync>
                <p:childTnLst>
                  <p:par>
                    <p:cTn id="64" fill="hold">
                      <p:stCondLst>
                        <p:cond delay="0"/>
                      </p:stCondLst>
                      <p:childTnLst>
                        <p:par>
                          <p:cTn id="65" fill="hold">
                            <p:stCondLst>
                              <p:cond delay="0"/>
                            </p:stCondLst>
                            <p:childTnLst>
                              <p:par>
                                <p:cTn id="66" presetID="20" presetClass="emph" presetSubtype="0" fill="hold" nodeType="clickEffect">
                                  <p:stCondLst>
                                    <p:cond delay="0"/>
                                  </p:stCondLst>
                                  <p:iterate type="lt">
                                    <p:tmPct val="10000"/>
                                  </p:iterate>
                                  <p:childTnLst>
                                    <p:set>
                                      <p:cBhvr override="childStyle">
                                        <p:cTn id="67" dur="500" autoRev="1" fill="hold"/>
                                        <p:tgtEl>
                                          <p:spTgt spid="5">
                                            <p:txEl>
                                              <p:pRg st="0" end="0"/>
                                            </p:txEl>
                                          </p:spTgt>
                                        </p:tgtEl>
                                        <p:attrNameLst>
                                          <p:attrName>style.color</p:attrName>
                                        </p:attrNameLst>
                                      </p:cBhvr>
                                      <p:to>
                                        <p:clrVal>
                                          <a:schemeClr val="accent2"/>
                                        </p:clrVal>
                                      </p:to>
                                    </p:set>
                                    <p:set>
                                      <p:cBhvr>
                                        <p:cTn id="68" dur="500" autoRev="1" fill="hold"/>
                                        <p:tgtEl>
                                          <p:spTgt spid="5">
                                            <p:txEl>
                                              <p:pRg st="0" end="0"/>
                                            </p:txEl>
                                          </p:spTgt>
                                        </p:tgtEl>
                                        <p:attrNameLst>
                                          <p:attrName>fillcolor</p:attrName>
                                        </p:attrNameLst>
                                      </p:cBhvr>
                                      <p:to>
                                        <p:clrVal>
                                          <a:schemeClr val="accent2"/>
                                        </p:clrVal>
                                      </p:to>
                                    </p:set>
                                    <p:set>
                                      <p:cBhvr>
                                        <p:cTn id="69" dur="500" autoRev="1" fill="hold"/>
                                        <p:tgtEl>
                                          <p:spTgt spid="5">
                                            <p:txEl>
                                              <p:pRg st="0" end="0"/>
                                            </p:txEl>
                                          </p:spTgt>
                                        </p:tgtEl>
                                        <p:attrNameLst>
                                          <p:attrName>fill.type</p:attrName>
                                        </p:attrNameLst>
                                      </p:cBhvr>
                                      <p:to>
                                        <p:strVal val="solid"/>
                                      </p:to>
                                    </p:set>
                                  </p:childTnLst>
                                </p:cTn>
                              </p:par>
                            </p:childTnLst>
                          </p:cTn>
                        </p:par>
                      </p:childTnLst>
                    </p:cTn>
                  </p:par>
                </p:childTnLst>
              </p:cTn>
              <p:nextCondLst>
                <p:cond evt="onClick" delay="0">
                  <p:tgtEl>
                    <p:spTgt spid="5"/>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                 «Катюша»</a:t>
            </a:r>
            <a:endParaRPr lang="ru-RU" dirty="0"/>
          </a:p>
        </p:txBody>
      </p:sp>
      <p:sp>
        <p:nvSpPr>
          <p:cNvPr id="3" name="Содержимое 2"/>
          <p:cNvSpPr>
            <a:spLocks noGrp="1"/>
          </p:cNvSpPr>
          <p:nvPr>
            <p:ph idx="1"/>
          </p:nvPr>
        </p:nvSpPr>
        <p:spPr>
          <a:xfrm>
            <a:off x="1500166" y="1785926"/>
            <a:ext cx="3806830" cy="4114800"/>
          </a:xfrm>
        </p:spPr>
        <p:txBody>
          <a:bodyPr/>
          <a:lstStyle/>
          <a:p>
            <a:pPr>
              <a:buNone/>
            </a:pPr>
            <a:r>
              <a:rPr lang="ru-RU" sz="1800" b="1" i="1" dirty="0" smtClean="0">
                <a:solidFill>
                  <a:srgbClr val="FF0000"/>
                </a:solidFill>
              </a:rPr>
              <a:t>Словно тысяча коней за лесом заржала. Будто десять тысяч труб сразу затрубили. То заговорила наша «Катюша». Прозвали её так наши бойцы. Знали «Катюшу» по имени во всём мире. Но не многие видели её своими глазами на войне. Она от всех пряталась. Кто из врагов хоть раз глянул на «Катюшу» , тот ослеп. Кто из фашистов голос её близко слышал , навсегда оглох. А кто из них с «Катюшей» в бою встретился , от того и костей не собрали</a:t>
            </a:r>
            <a:endParaRPr lang="ru-RU" sz="1800" b="1" i="1" dirty="0">
              <a:solidFill>
                <a:srgbClr val="FF0000"/>
              </a:solidFill>
            </a:endParaRPr>
          </a:p>
        </p:txBody>
      </p:sp>
      <p:sp>
        <p:nvSpPr>
          <p:cNvPr id="5" name="AutoShape 2">
            <a:hlinkClick r:id="rId2" action="ppaction://hlinksldjump"/>
          </p:cNvPr>
          <p:cNvSpPr>
            <a:spLocks noChangeArrowheads="1"/>
          </p:cNvSpPr>
          <p:nvPr/>
        </p:nvSpPr>
        <p:spPr bwMode="auto">
          <a:xfrm>
            <a:off x="285720" y="1928802"/>
            <a:ext cx="936625" cy="936625"/>
          </a:xfrm>
          <a:prstGeom prst="cube">
            <a:avLst>
              <a:gd name="adj" fmla="val 25000"/>
            </a:avLst>
          </a:prstGeom>
          <a:solidFill>
            <a:srgbClr val="CC99FF">
              <a:alpha val="85001"/>
            </a:srgbClr>
          </a:solidFill>
          <a:ln w="9525">
            <a:solidFill>
              <a:schemeClr val="tx1"/>
            </a:solidFill>
            <a:miter lim="800000"/>
            <a:headEnd/>
            <a:tailEnd/>
          </a:ln>
          <a:effectLst/>
        </p:spPr>
        <p:txBody>
          <a:bodyPr wrap="none" anchor="ctr"/>
          <a:lstStyle/>
          <a:p>
            <a:pPr algn="ctr"/>
            <a:r>
              <a:rPr lang="ru-RU" sz="4400" b="1" dirty="0" smtClean="0">
                <a:solidFill>
                  <a:srgbClr val="FFFF00"/>
                </a:solidFill>
                <a:latin typeface="Comic Sans MS" pitchFamily="66" charset="0"/>
              </a:rPr>
              <a:t>5</a:t>
            </a:r>
            <a:endParaRPr lang="ru-RU" sz="4400" b="1" dirty="0">
              <a:solidFill>
                <a:srgbClr val="FFFF00"/>
              </a:solidFill>
              <a:latin typeface="Comic Sans MS" pitchFamily="66" charset="0"/>
            </a:endParaRPr>
          </a:p>
        </p:txBody>
      </p:sp>
      <p:grpSp>
        <p:nvGrpSpPr>
          <p:cNvPr id="6" name="Group 14"/>
          <p:cNvGrpSpPr>
            <a:grpSpLocks/>
          </p:cNvGrpSpPr>
          <p:nvPr/>
        </p:nvGrpSpPr>
        <p:grpSpPr bwMode="auto">
          <a:xfrm>
            <a:off x="8670899" y="6403994"/>
            <a:ext cx="473101" cy="454006"/>
            <a:chOff x="4967" y="3702"/>
            <a:chExt cx="635" cy="499"/>
          </a:xfrm>
        </p:grpSpPr>
        <p:sp>
          <p:nvSpPr>
            <p:cNvPr id="7" name="AutoShape 11">
              <a:hlinkClick r:id="rId3" action="ppaction://hlinksldjump"/>
            </p:cNvPr>
            <p:cNvSpPr>
              <a:spLocks noChangeArrowheads="1"/>
            </p:cNvSpPr>
            <p:nvPr/>
          </p:nvSpPr>
          <p:spPr bwMode="auto">
            <a:xfrm>
              <a:off x="4967" y="3702"/>
              <a:ext cx="635" cy="499"/>
            </a:xfrm>
            <a:prstGeom prst="cube">
              <a:avLst>
                <a:gd name="adj" fmla="val 25000"/>
              </a:avLst>
            </a:prstGeom>
            <a:gradFill rotWithShape="1">
              <a:gsLst>
                <a:gs pos="0">
                  <a:srgbClr val="FF3399"/>
                </a:gs>
                <a:gs pos="25000">
                  <a:srgbClr val="FF6633"/>
                </a:gs>
                <a:gs pos="50000">
                  <a:srgbClr val="FFFF00"/>
                </a:gs>
                <a:gs pos="75000">
                  <a:srgbClr val="01A78F"/>
                </a:gs>
                <a:gs pos="100000">
                  <a:srgbClr val="3366FF"/>
                </a:gs>
              </a:gsLst>
              <a:lin ang="5400000" scaled="1"/>
            </a:gradFill>
            <a:ln w="9525">
              <a:solidFill>
                <a:schemeClr val="tx1"/>
              </a:solidFill>
              <a:miter lim="800000"/>
              <a:headEnd/>
              <a:tailEnd/>
            </a:ln>
            <a:effectLst/>
          </p:spPr>
          <p:txBody>
            <a:bodyPr wrap="none" anchor="ctr"/>
            <a:lstStyle/>
            <a:p>
              <a:endParaRPr lang="ru-RU"/>
            </a:p>
          </p:txBody>
        </p:sp>
        <p:sp>
          <p:nvSpPr>
            <p:cNvPr id="8" name="AutoShape 12">
              <a:hlinkClick r:id="rId3" action="ppaction://hlinksldjump"/>
            </p:cNvPr>
            <p:cNvSpPr>
              <a:spLocks noChangeArrowheads="1"/>
            </p:cNvSpPr>
            <p:nvPr/>
          </p:nvSpPr>
          <p:spPr bwMode="auto">
            <a:xfrm>
              <a:off x="5103" y="3929"/>
              <a:ext cx="272" cy="227"/>
            </a:xfrm>
            <a:prstGeom prst="leftArrow">
              <a:avLst>
                <a:gd name="adj1" fmla="val 50000"/>
                <a:gd name="adj2" fmla="val 29956"/>
              </a:avLst>
            </a:prstGeom>
            <a:solidFill>
              <a:srgbClr val="FF0000"/>
            </a:solidFill>
            <a:ln w="9525">
              <a:solidFill>
                <a:schemeClr val="tx1"/>
              </a:solidFill>
              <a:miter lim="800000"/>
              <a:headEnd/>
              <a:tailEnd/>
            </a:ln>
            <a:effectLst/>
          </p:spPr>
          <p:txBody>
            <a:bodyPr wrap="none" anchor="ctr"/>
            <a:lstStyle/>
            <a:p>
              <a:endParaRPr lang="ru-RU"/>
            </a:p>
          </p:txBody>
        </p:sp>
      </p:grpSp>
      <p:pic>
        <p:nvPicPr>
          <p:cNvPr id="9" name="Рисунок 8" descr="IMG_0006.jpg"/>
          <p:cNvPicPr>
            <a:picLocks noChangeAspect="1"/>
          </p:cNvPicPr>
          <p:nvPr/>
        </p:nvPicPr>
        <p:blipFill>
          <a:blip r:embed="rId4"/>
          <a:stretch>
            <a:fillRect/>
          </a:stretch>
        </p:blipFill>
        <p:spPr>
          <a:xfrm>
            <a:off x="5214942" y="2071678"/>
            <a:ext cx="3929058" cy="4071966"/>
          </a:xfrm>
          <a:prstGeom prst="rect">
            <a:avLst/>
          </a:prstGeom>
        </p:spPr>
      </p:pic>
    </p:spTree>
  </p:cSld>
  <p:clrMapOvr>
    <a:masterClrMapping/>
  </p:clrMapOvr>
  <p:transition spd="slow" advClick="0" advTm="13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70" decel="100000"/>
                                        <p:tgtEl>
                                          <p:spTgt spid="2"/>
                                        </p:tgtEl>
                                      </p:cBhvr>
                                    </p:animEffect>
                                    <p:animScale>
                                      <p:cBhvr>
                                        <p:cTn id="8" dur="770" decel="100000"/>
                                        <p:tgtEl>
                                          <p:spTgt spid="2"/>
                                        </p:tgtEl>
                                      </p:cBhvr>
                                      <p:from x="10000" y="10000"/>
                                      <p:to x="200000" y="450000"/>
                                    </p:animScale>
                                    <p:animScale>
                                      <p:cBhvr>
                                        <p:cTn id="9" dur="1230" accel="100000" fill="hold">
                                          <p:stCondLst>
                                            <p:cond delay="770"/>
                                          </p:stCondLst>
                                        </p:cTn>
                                        <p:tgtEl>
                                          <p:spTgt spid="2"/>
                                        </p:tgtEl>
                                      </p:cBhvr>
                                      <p:from x="200000" y="450000"/>
                                      <p:to x="100000" y="100000"/>
                                    </p:animScale>
                                    <p:set>
                                      <p:cBhvr>
                                        <p:cTn id="10" dur="770" fill="hold"/>
                                        <p:tgtEl>
                                          <p:spTgt spid="2"/>
                                        </p:tgtEl>
                                        <p:attrNameLst>
                                          <p:attrName>ppt_x</p:attrName>
                                        </p:attrNameLst>
                                      </p:cBhvr>
                                      <p:to>
                                        <p:strVal val="(0.5)"/>
                                      </p:to>
                                    </p:set>
                                    <p:anim from="(0.5)" to="(#ppt_x)" calcmode="lin" valueType="num">
                                      <p:cBhvr>
                                        <p:cTn id="11" dur="1230" accel="100000" fill="hold">
                                          <p:stCondLst>
                                            <p:cond delay="770"/>
                                          </p:stCondLst>
                                        </p:cTn>
                                        <p:tgtEl>
                                          <p:spTgt spid="2"/>
                                        </p:tgtEl>
                                        <p:attrNameLst>
                                          <p:attrName>ppt_x</p:attrName>
                                        </p:attrNameLst>
                                      </p:cBhvr>
                                    </p:anim>
                                    <p:set>
                                      <p:cBhvr>
                                        <p:cTn id="12" dur="770" fill="hold"/>
                                        <p:tgtEl>
                                          <p:spTgt spid="2"/>
                                        </p:tgtEl>
                                        <p:attrNameLst>
                                          <p:attrName>ppt_y</p:attrName>
                                        </p:attrNameLst>
                                      </p:cBhvr>
                                      <p:to>
                                        <p:strVal val="(#ppt_y+0.4)"/>
                                      </p:to>
                                    </p:set>
                                    <p:anim from="(#ppt_y+0.4)" to="(#ppt_y)" calcmode="lin" valueType="num">
                                      <p:cBhvr>
                                        <p:cTn id="13" dur="1230" accel="100000" fill="hold">
                                          <p:stCondLst>
                                            <p:cond delay="770"/>
                                          </p:stCondLst>
                                        </p:cTn>
                                        <p:tgtEl>
                                          <p:spTgt spid="2"/>
                                        </p:tgtEl>
                                        <p:attrNameLst>
                                          <p:attrName>ppt_y</p:attrName>
                                        </p:attrNameLst>
                                      </p:cBhvr>
                                    </p:anim>
                                  </p:childTnLst>
                                </p:cTn>
                              </p:par>
                            </p:childTnLst>
                          </p:cTn>
                        </p:par>
                        <p:par>
                          <p:cTn id="14" fill="hold">
                            <p:stCondLst>
                              <p:cond delay="2000"/>
                            </p:stCondLst>
                            <p:childTnLst>
                              <p:par>
                                <p:cTn id="15" presetID="14" presetClass="entr" presetSubtype="1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par>
                          <p:cTn id="18" fill="hold">
                            <p:stCondLst>
                              <p:cond delay="2500"/>
                            </p:stCondLst>
                            <p:childTnLst>
                              <p:par>
                                <p:cTn id="19" presetID="16" presetClass="entr" presetSubtype="26" fill="hold" grpId="0"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barn(inHorizontal)">
                                      <p:cBhvr>
                                        <p:cTn id="2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0" presetClass="emph" presetSubtype="0" fill="hold" nodeType="clickEffect">
                                  <p:stCondLst>
                                    <p:cond delay="0"/>
                                  </p:stCondLst>
                                  <p:iterate type="lt">
                                    <p:tmPct val="10000"/>
                                  </p:iterate>
                                  <p:childTnLst>
                                    <p:set>
                                      <p:cBhvr override="childStyle">
                                        <p:cTn id="26" dur="500" autoRev="1" fill="hold"/>
                                        <p:tgtEl>
                                          <p:spTgt spid="5">
                                            <p:txEl>
                                              <p:pRg st="0" end="0"/>
                                            </p:txEl>
                                          </p:spTgt>
                                        </p:tgtEl>
                                        <p:attrNameLst>
                                          <p:attrName>style.color</p:attrName>
                                        </p:attrNameLst>
                                      </p:cBhvr>
                                      <p:to>
                                        <p:clrVal>
                                          <a:schemeClr val="accent2"/>
                                        </p:clrVal>
                                      </p:to>
                                    </p:set>
                                    <p:set>
                                      <p:cBhvr>
                                        <p:cTn id="27" dur="500" autoRev="1" fill="hold"/>
                                        <p:tgtEl>
                                          <p:spTgt spid="5">
                                            <p:txEl>
                                              <p:pRg st="0" end="0"/>
                                            </p:txEl>
                                          </p:spTgt>
                                        </p:tgtEl>
                                        <p:attrNameLst>
                                          <p:attrName>fillcolor</p:attrName>
                                        </p:attrNameLst>
                                      </p:cBhvr>
                                      <p:to>
                                        <p:clrVal>
                                          <a:schemeClr val="accent2"/>
                                        </p:clrVal>
                                      </p:to>
                                    </p:set>
                                    <p:set>
                                      <p:cBhvr>
                                        <p:cTn id="28" dur="500" autoRev="1" fill="hold"/>
                                        <p:tgtEl>
                                          <p:spTgt spid="5">
                                            <p:txEl>
                                              <p:pRg st="0" end="0"/>
                                            </p:txEl>
                                          </p:spTgt>
                                        </p:tgtEl>
                                        <p:attrNameLst>
                                          <p:attrName>fill.type</p:attrName>
                                        </p:attrNameLst>
                                      </p:cBhvr>
                                      <p:to>
                                        <p:strVal val="solid"/>
                                      </p:to>
                                    </p:set>
                                  </p:childTnLst>
                                </p:cTn>
                              </p:par>
                            </p:childTnLst>
                          </p:cTn>
                        </p:par>
                      </p:childTnLst>
                    </p:cTn>
                  </p:par>
                </p:childTnLst>
              </p:cTn>
              <p:nextCondLst>
                <p:cond evt="onClick" delay="0">
                  <p:tgtEl>
                    <p:spTgt spid="5"/>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39718"/>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Баллада о молчании</a:t>
            </a:r>
            <a:endPar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Содержимое 9"/>
          <p:cNvSpPr>
            <a:spLocks noGrp="1"/>
          </p:cNvSpPr>
          <p:nvPr>
            <p:ph idx="1"/>
          </p:nvPr>
        </p:nvSpPr>
        <p:spPr>
          <a:xfrm>
            <a:off x="642910" y="928670"/>
            <a:ext cx="8229600" cy="4525963"/>
          </a:xfrm>
        </p:spPr>
        <p:txBody>
          <a:bodyPr/>
          <a:lstStyle/>
          <a:p>
            <a:pPr>
              <a:buNone/>
            </a:pPr>
            <a:r>
              <a:rPr lang="ru-RU" sz="1400" dirty="0" smtClean="0"/>
              <a:t>Шли бойцы на восток</a:t>
            </a:r>
          </a:p>
          <a:p>
            <a:pPr>
              <a:buNone/>
            </a:pPr>
            <a:r>
              <a:rPr lang="ru-RU" sz="1400" dirty="0" smtClean="0"/>
              <a:t>Даже сосны кричали </a:t>
            </a:r>
          </a:p>
          <a:p>
            <a:pPr>
              <a:buNone/>
            </a:pPr>
            <a:r>
              <a:rPr lang="ru-RU" sz="1400" dirty="0" smtClean="0"/>
              <a:t>В печали.</a:t>
            </a:r>
          </a:p>
          <a:p>
            <a:pPr>
              <a:buNone/>
            </a:pPr>
            <a:r>
              <a:rPr lang="ru-RU" sz="1400" dirty="0" smtClean="0"/>
              <a:t>Шли бойцы на восток.</a:t>
            </a:r>
          </a:p>
          <a:p>
            <a:pPr>
              <a:buNone/>
            </a:pPr>
            <a:r>
              <a:rPr lang="ru-RU" sz="1400" dirty="0" smtClean="0"/>
              <a:t>Шли они и молчали.</a:t>
            </a:r>
          </a:p>
          <a:p>
            <a:pPr>
              <a:buNone/>
            </a:pPr>
            <a:r>
              <a:rPr lang="ru-RU" sz="1400" dirty="0" smtClean="0"/>
              <a:t>Молчали.</a:t>
            </a:r>
          </a:p>
          <a:p>
            <a:pPr>
              <a:buNone/>
            </a:pPr>
            <a:r>
              <a:rPr lang="ru-RU" sz="1400" dirty="0" smtClean="0"/>
              <a:t>Отступали солдаты,</a:t>
            </a:r>
          </a:p>
          <a:p>
            <a:pPr>
              <a:buNone/>
            </a:pPr>
            <a:r>
              <a:rPr lang="ru-RU" sz="1400" dirty="0" smtClean="0"/>
              <a:t>Широкие плечи сутуля.</a:t>
            </a:r>
          </a:p>
          <a:p>
            <a:pPr>
              <a:buNone/>
            </a:pPr>
            <a:r>
              <a:rPr lang="ru-RU" sz="1400" dirty="0" smtClean="0"/>
              <a:t>Шелестели кругом</a:t>
            </a:r>
          </a:p>
          <a:p>
            <a:pPr>
              <a:buNone/>
            </a:pPr>
            <a:r>
              <a:rPr lang="ru-RU" sz="1400" dirty="0" smtClean="0"/>
              <a:t>Опаленные травы июля.</a:t>
            </a:r>
          </a:p>
          <a:p>
            <a:pPr>
              <a:buNone/>
            </a:pPr>
            <a:r>
              <a:rPr lang="ru-RU" sz="1400" dirty="0" smtClean="0"/>
              <a:t>Хоронили друзей.</a:t>
            </a:r>
          </a:p>
          <a:p>
            <a:pPr>
              <a:buNone/>
            </a:pPr>
            <a:r>
              <a:rPr lang="ru-RU" sz="1400" dirty="0" smtClean="0"/>
              <a:t>И в минуту прощанья </a:t>
            </a:r>
          </a:p>
          <a:p>
            <a:pPr>
              <a:buNone/>
            </a:pPr>
            <a:r>
              <a:rPr lang="ru-RU" sz="1400" dirty="0" smtClean="0"/>
              <a:t>Молчали.</a:t>
            </a:r>
          </a:p>
          <a:p>
            <a:pPr>
              <a:buNone/>
            </a:pPr>
            <a:r>
              <a:rPr lang="ru-RU" sz="1400" dirty="0" smtClean="0"/>
              <a:t>Лишь салюты прощальные </a:t>
            </a:r>
          </a:p>
          <a:p>
            <a:pPr>
              <a:buNone/>
            </a:pPr>
            <a:r>
              <a:rPr lang="ru-RU" sz="1400" dirty="0" smtClean="0"/>
              <a:t>Гулко над ними </a:t>
            </a:r>
          </a:p>
          <a:p>
            <a:pPr>
              <a:buNone/>
            </a:pPr>
            <a:r>
              <a:rPr lang="ru-RU" sz="1400" dirty="0" smtClean="0"/>
              <a:t>Звучали.</a:t>
            </a:r>
          </a:p>
          <a:p>
            <a:pPr>
              <a:buNone/>
            </a:pPr>
            <a:r>
              <a:rPr lang="ru-RU" sz="1400" dirty="0" smtClean="0"/>
              <a:t>Нет,</a:t>
            </a:r>
          </a:p>
          <a:p>
            <a:pPr>
              <a:buNone/>
            </a:pPr>
            <a:r>
              <a:rPr lang="ru-RU" sz="1400" dirty="0" smtClean="0"/>
              <a:t>Ненужным  здесь было</a:t>
            </a:r>
          </a:p>
          <a:p>
            <a:pPr>
              <a:buNone/>
            </a:pPr>
            <a:r>
              <a:rPr lang="ru-RU" sz="1400" dirty="0" smtClean="0"/>
              <a:t>Речей многословных</a:t>
            </a:r>
          </a:p>
          <a:p>
            <a:pPr>
              <a:buNone/>
            </a:pPr>
            <a:r>
              <a:rPr lang="ru-RU" sz="1400" dirty="0" smtClean="0"/>
              <a:t>Звучанье:</a:t>
            </a:r>
          </a:p>
          <a:p>
            <a:pPr>
              <a:buNone/>
            </a:pPr>
            <a:r>
              <a:rPr lang="ru-RU" sz="1400" dirty="0" smtClean="0"/>
              <a:t>Слышать мертвые могут </a:t>
            </a:r>
          </a:p>
          <a:p>
            <a:pPr>
              <a:buNone/>
            </a:pPr>
            <a:r>
              <a:rPr lang="ru-RU" sz="1400" dirty="0" smtClean="0"/>
              <a:t>Одно лиши молчанье.</a:t>
            </a:r>
          </a:p>
          <a:p>
            <a:pPr>
              <a:buNone/>
            </a:pPr>
            <a:r>
              <a:rPr lang="ru-RU" sz="1400" dirty="0" smtClean="0"/>
              <a:t>Молчанье.</a:t>
            </a:r>
          </a:p>
          <a:p>
            <a:pPr>
              <a:buNone/>
            </a:pPr>
            <a:endParaRPr lang="ru-RU" sz="1400" dirty="0"/>
          </a:p>
        </p:txBody>
      </p:sp>
      <p:sp>
        <p:nvSpPr>
          <p:cNvPr id="5" name="AutoShape 2">
            <a:hlinkClick r:id="rId2" action="ppaction://hlinksldjump"/>
          </p:cNvPr>
          <p:cNvSpPr>
            <a:spLocks noChangeArrowheads="1"/>
          </p:cNvSpPr>
          <p:nvPr/>
        </p:nvSpPr>
        <p:spPr bwMode="auto">
          <a:xfrm>
            <a:off x="0" y="0"/>
            <a:ext cx="936625" cy="936625"/>
          </a:xfrm>
          <a:prstGeom prst="cube">
            <a:avLst>
              <a:gd name="adj" fmla="val 25000"/>
            </a:avLst>
          </a:prstGeom>
          <a:solidFill>
            <a:srgbClr val="CC99FF">
              <a:alpha val="85001"/>
            </a:srgbClr>
          </a:solidFill>
          <a:ln w="9525">
            <a:solidFill>
              <a:schemeClr val="tx1"/>
            </a:solidFill>
            <a:miter lim="800000"/>
            <a:headEnd/>
            <a:tailEnd/>
          </a:ln>
          <a:effectLst/>
        </p:spPr>
        <p:txBody>
          <a:bodyPr wrap="none" anchor="ctr"/>
          <a:lstStyle/>
          <a:p>
            <a:pPr algn="ctr"/>
            <a:r>
              <a:rPr lang="ru-RU" sz="4400" b="1" dirty="0" smtClean="0">
                <a:solidFill>
                  <a:srgbClr val="FFFF00"/>
                </a:solidFill>
                <a:latin typeface="Comic Sans MS" pitchFamily="66" charset="0"/>
              </a:rPr>
              <a:t>6</a:t>
            </a:r>
            <a:endParaRPr lang="ru-RU" sz="4400" b="1" dirty="0">
              <a:solidFill>
                <a:srgbClr val="FFFF00"/>
              </a:solidFill>
              <a:latin typeface="Comic Sans MS" pitchFamily="66" charset="0"/>
            </a:endParaRPr>
          </a:p>
        </p:txBody>
      </p:sp>
      <p:grpSp>
        <p:nvGrpSpPr>
          <p:cNvPr id="6" name="Group 14"/>
          <p:cNvGrpSpPr>
            <a:grpSpLocks/>
          </p:cNvGrpSpPr>
          <p:nvPr/>
        </p:nvGrpSpPr>
        <p:grpSpPr bwMode="auto">
          <a:xfrm>
            <a:off x="8670899" y="6403994"/>
            <a:ext cx="473101" cy="454006"/>
            <a:chOff x="4967" y="3702"/>
            <a:chExt cx="635" cy="499"/>
          </a:xfrm>
        </p:grpSpPr>
        <p:sp>
          <p:nvSpPr>
            <p:cNvPr id="7" name="AutoShape 11">
              <a:hlinkClick r:id="rId3" action="ppaction://hlinksldjump"/>
            </p:cNvPr>
            <p:cNvSpPr>
              <a:spLocks noChangeArrowheads="1"/>
            </p:cNvSpPr>
            <p:nvPr/>
          </p:nvSpPr>
          <p:spPr bwMode="auto">
            <a:xfrm>
              <a:off x="4967" y="3702"/>
              <a:ext cx="635" cy="499"/>
            </a:xfrm>
            <a:prstGeom prst="cube">
              <a:avLst>
                <a:gd name="adj" fmla="val 25000"/>
              </a:avLst>
            </a:prstGeom>
            <a:gradFill rotWithShape="1">
              <a:gsLst>
                <a:gs pos="0">
                  <a:srgbClr val="FF3399"/>
                </a:gs>
                <a:gs pos="25000">
                  <a:srgbClr val="FF6633"/>
                </a:gs>
                <a:gs pos="50000">
                  <a:srgbClr val="FFFF00"/>
                </a:gs>
                <a:gs pos="75000">
                  <a:srgbClr val="01A78F"/>
                </a:gs>
                <a:gs pos="100000">
                  <a:srgbClr val="3366FF"/>
                </a:gs>
              </a:gsLst>
              <a:lin ang="5400000" scaled="1"/>
            </a:gradFill>
            <a:ln w="9525">
              <a:solidFill>
                <a:schemeClr val="tx1"/>
              </a:solidFill>
              <a:miter lim="800000"/>
              <a:headEnd/>
              <a:tailEnd/>
            </a:ln>
            <a:effectLst/>
          </p:spPr>
          <p:txBody>
            <a:bodyPr wrap="none" anchor="ctr"/>
            <a:lstStyle/>
            <a:p>
              <a:endParaRPr lang="ru-RU"/>
            </a:p>
          </p:txBody>
        </p:sp>
        <p:sp>
          <p:nvSpPr>
            <p:cNvPr id="8" name="AutoShape 12">
              <a:hlinkClick r:id="rId3" action="ppaction://hlinksldjump"/>
            </p:cNvPr>
            <p:cNvSpPr>
              <a:spLocks noChangeArrowheads="1"/>
            </p:cNvSpPr>
            <p:nvPr/>
          </p:nvSpPr>
          <p:spPr bwMode="auto">
            <a:xfrm>
              <a:off x="5103" y="3929"/>
              <a:ext cx="272" cy="227"/>
            </a:xfrm>
            <a:prstGeom prst="leftArrow">
              <a:avLst>
                <a:gd name="adj1" fmla="val 50000"/>
                <a:gd name="adj2" fmla="val 29956"/>
              </a:avLst>
            </a:prstGeom>
            <a:solidFill>
              <a:srgbClr val="FF0000"/>
            </a:solidFill>
            <a:ln w="9525">
              <a:solidFill>
                <a:schemeClr val="tx1"/>
              </a:solidFill>
              <a:miter lim="800000"/>
              <a:headEnd/>
              <a:tailEnd/>
            </a:ln>
            <a:effectLst/>
          </p:spPr>
          <p:txBody>
            <a:bodyPr wrap="none" anchor="ctr"/>
            <a:lstStyle/>
            <a:p>
              <a:endParaRPr lang="ru-RU"/>
            </a:p>
          </p:txBody>
        </p:sp>
      </p:grpSp>
      <p:sp>
        <p:nvSpPr>
          <p:cNvPr id="11" name="TextBox 10"/>
          <p:cNvSpPr txBox="1"/>
          <p:nvPr/>
        </p:nvSpPr>
        <p:spPr>
          <a:xfrm>
            <a:off x="3428992" y="928670"/>
            <a:ext cx="3500462" cy="2954655"/>
          </a:xfrm>
          <a:prstGeom prst="rect">
            <a:avLst/>
          </a:prstGeom>
          <a:noFill/>
        </p:spPr>
        <p:txBody>
          <a:bodyPr wrap="square" rtlCol="0">
            <a:spAutoFit/>
          </a:bodyPr>
          <a:lstStyle/>
          <a:p>
            <a:r>
              <a:rPr lang="ru-RU" sz="1400" dirty="0" smtClean="0"/>
              <a:t>Мы друзей не забыли.</a:t>
            </a:r>
          </a:p>
          <a:p>
            <a:r>
              <a:rPr lang="ru-RU" sz="1400" dirty="0" smtClean="0"/>
              <a:t>Мы молча шагнули</a:t>
            </a:r>
          </a:p>
          <a:p>
            <a:r>
              <a:rPr lang="ru-RU" sz="1400" dirty="0" smtClean="0"/>
              <a:t>Под пули.</a:t>
            </a:r>
          </a:p>
          <a:p>
            <a:r>
              <a:rPr lang="ru-RU" sz="1400" dirty="0" smtClean="0"/>
              <a:t>Глотки вражьих оружий</a:t>
            </a:r>
          </a:p>
          <a:p>
            <a:r>
              <a:rPr lang="ru-RU" sz="1400" dirty="0" smtClean="0"/>
              <a:t>В сраженьях</a:t>
            </a:r>
          </a:p>
          <a:p>
            <a:r>
              <a:rPr lang="ru-RU" sz="1400" dirty="0" smtClean="0"/>
              <a:t>Навеки заткнули.</a:t>
            </a:r>
          </a:p>
          <a:p>
            <a:r>
              <a:rPr lang="ru-RU" sz="1400" dirty="0" smtClean="0"/>
              <a:t>Тишина на полях.</a:t>
            </a:r>
          </a:p>
          <a:p>
            <a:r>
              <a:rPr lang="ru-RU" sz="1400" dirty="0" smtClean="0"/>
              <a:t>Тишина.</a:t>
            </a:r>
          </a:p>
          <a:p>
            <a:r>
              <a:rPr lang="ru-RU" sz="1400" dirty="0" smtClean="0"/>
              <a:t>И колосьев качанье.</a:t>
            </a:r>
          </a:p>
          <a:p>
            <a:r>
              <a:rPr lang="ru-RU" sz="1400" dirty="0" smtClean="0"/>
              <a:t>Слышать мертвые могут</a:t>
            </a:r>
          </a:p>
          <a:p>
            <a:r>
              <a:rPr lang="ru-RU" sz="1400" dirty="0" smtClean="0"/>
              <a:t>Одно лишь молчанье.</a:t>
            </a:r>
          </a:p>
          <a:p>
            <a:r>
              <a:rPr lang="ru-RU" sz="1400" dirty="0" smtClean="0"/>
              <a:t>Молчанье.</a:t>
            </a:r>
          </a:p>
          <a:p>
            <a:endParaRPr lang="ru-RU" dirty="0"/>
          </a:p>
        </p:txBody>
      </p:sp>
      <p:pic>
        <p:nvPicPr>
          <p:cNvPr id="12" name="Рисунок 11" descr="IMG_0009.jpg"/>
          <p:cNvPicPr>
            <a:picLocks noChangeAspect="1"/>
          </p:cNvPicPr>
          <p:nvPr/>
        </p:nvPicPr>
        <p:blipFill>
          <a:blip r:embed="rId4" cstate="print"/>
          <a:srcRect l="1506" t="2619"/>
          <a:stretch>
            <a:fillRect/>
          </a:stretch>
        </p:blipFill>
        <p:spPr>
          <a:xfrm>
            <a:off x="3714744" y="3643314"/>
            <a:ext cx="4671250" cy="2656522"/>
          </a:xfrm>
          <a:prstGeom prst="rect">
            <a:avLst/>
          </a:prstGeom>
        </p:spPr>
      </p:pic>
    </p:spTree>
  </p:cSld>
  <p:clrMapOvr>
    <a:masterClrMapping/>
  </p:clrMapOvr>
  <p:transition spd="slow" advClick="0" advTm="13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to="" calcmode="lin" valueType="num">
                                      <p:cBhvr>
                                        <p:cTn id="7" dur="1" fill="hold"/>
                                        <p:tgtEl>
                                          <p:spTgt spid="10">
                                            <p:txEl>
                                              <p:pRg st="0" end="0"/>
                                            </p:txEl>
                                          </p:spTgt>
                                        </p:tgtEl>
                                        <p:attrNameLst>
                                          <p:attrName/>
                                        </p:attrNameLst>
                                      </p:cBhvr>
                                    </p:anim>
                                  </p:childTnLst>
                                </p:cTn>
                              </p:par>
                            </p:childTnLst>
                          </p:cTn>
                        </p:par>
                        <p:par>
                          <p:cTn id="8" fill="hold">
                            <p:stCondLst>
                              <p:cond delay="0"/>
                            </p:stCondLst>
                            <p:childTnLst>
                              <p:par>
                                <p:cTn id="9" presetID="24" presetClass="entr" presetSubtype="0" fill="hold"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to="" calcmode="lin" valueType="num">
                                      <p:cBhvr>
                                        <p:cTn id="11" dur="1" fill="hold"/>
                                        <p:tgtEl>
                                          <p:spTgt spid="10">
                                            <p:txEl>
                                              <p:pRg st="1" end="1"/>
                                            </p:txEl>
                                          </p:spTgt>
                                        </p:tgtEl>
                                        <p:attrNameLst>
                                          <p:attrName/>
                                        </p:attrNameLst>
                                      </p:cBhvr>
                                    </p:anim>
                                  </p:childTnLst>
                                </p:cTn>
                              </p:par>
                            </p:childTnLst>
                          </p:cTn>
                        </p:par>
                        <p:par>
                          <p:cTn id="12" fill="hold">
                            <p:stCondLst>
                              <p:cond delay="0"/>
                            </p:stCondLst>
                            <p:childTnLst>
                              <p:par>
                                <p:cTn id="13" presetID="24" presetClass="entr" presetSubtype="0" fill="hold" nodeType="after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 to="" calcmode="lin" valueType="num">
                                      <p:cBhvr>
                                        <p:cTn id="15" dur="1" fill="hold"/>
                                        <p:tgtEl>
                                          <p:spTgt spid="10">
                                            <p:txEl>
                                              <p:pRg st="2" end="2"/>
                                            </p:txEl>
                                          </p:spTgt>
                                        </p:tgtEl>
                                        <p:attrNameLst>
                                          <p:attrName/>
                                        </p:attrNameLst>
                                      </p:cBhvr>
                                    </p:anim>
                                  </p:childTnLst>
                                </p:cTn>
                              </p:par>
                            </p:childTnLst>
                          </p:cTn>
                        </p:par>
                        <p:par>
                          <p:cTn id="16" fill="hold">
                            <p:stCondLst>
                              <p:cond delay="0"/>
                            </p:stCondLst>
                            <p:childTnLst>
                              <p:par>
                                <p:cTn id="17" presetID="24" presetClass="entr" presetSubtype="0" fill="hold" nodeType="after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 to="" calcmode="lin" valueType="num">
                                      <p:cBhvr>
                                        <p:cTn id="19" dur="1" fill="hold"/>
                                        <p:tgtEl>
                                          <p:spTgt spid="10">
                                            <p:txEl>
                                              <p:pRg st="3" end="3"/>
                                            </p:txEl>
                                          </p:spTgt>
                                        </p:tgtEl>
                                        <p:attrNameLst>
                                          <p:attrName/>
                                        </p:attrNameLst>
                                      </p:cBhvr>
                                    </p:anim>
                                  </p:childTnLst>
                                </p:cTn>
                              </p:par>
                            </p:childTnLst>
                          </p:cTn>
                        </p:par>
                        <p:par>
                          <p:cTn id="20" fill="hold">
                            <p:stCondLst>
                              <p:cond delay="0"/>
                            </p:stCondLst>
                            <p:childTnLst>
                              <p:par>
                                <p:cTn id="21" presetID="24" presetClass="entr" presetSubtype="0" fill="hold" nodeType="after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anim to="" calcmode="lin" valueType="num">
                                      <p:cBhvr>
                                        <p:cTn id="23" dur="1" fill="hold"/>
                                        <p:tgtEl>
                                          <p:spTgt spid="10">
                                            <p:txEl>
                                              <p:pRg st="4" end="4"/>
                                            </p:txEl>
                                          </p:spTgt>
                                        </p:tgtEl>
                                        <p:attrNameLst>
                                          <p:attrName/>
                                        </p:attrNameLst>
                                      </p:cBhvr>
                                    </p:anim>
                                  </p:childTnLst>
                                </p:cTn>
                              </p:par>
                            </p:childTnLst>
                          </p:cTn>
                        </p:par>
                        <p:par>
                          <p:cTn id="24" fill="hold">
                            <p:stCondLst>
                              <p:cond delay="0"/>
                            </p:stCondLst>
                            <p:childTnLst>
                              <p:par>
                                <p:cTn id="25" presetID="24" presetClass="entr" presetSubtype="0" fill="hold" nodeType="after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 to="" calcmode="lin" valueType="num">
                                      <p:cBhvr>
                                        <p:cTn id="27" dur="1" fill="hold"/>
                                        <p:tgtEl>
                                          <p:spTgt spid="10">
                                            <p:txEl>
                                              <p:pRg st="5" end="5"/>
                                            </p:txEl>
                                          </p:spTgt>
                                        </p:tgtEl>
                                        <p:attrNameLst>
                                          <p:attrName/>
                                        </p:attrNameLst>
                                      </p:cBhvr>
                                    </p:anim>
                                  </p:childTnLst>
                                </p:cTn>
                              </p:par>
                            </p:childTnLst>
                          </p:cTn>
                        </p:par>
                        <p:par>
                          <p:cTn id="28" fill="hold">
                            <p:stCondLst>
                              <p:cond delay="0"/>
                            </p:stCondLst>
                            <p:childTnLst>
                              <p:par>
                                <p:cTn id="29" presetID="24" presetClass="entr" presetSubtype="0" fill="hold" nodeType="after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anim to="" calcmode="lin" valueType="num">
                                      <p:cBhvr>
                                        <p:cTn id="31" dur="1" fill="hold"/>
                                        <p:tgtEl>
                                          <p:spTgt spid="10">
                                            <p:txEl>
                                              <p:pRg st="6" end="6"/>
                                            </p:txEl>
                                          </p:spTgt>
                                        </p:tgtEl>
                                        <p:attrNameLst>
                                          <p:attrName/>
                                        </p:attrNameLst>
                                      </p:cBhvr>
                                    </p:anim>
                                  </p:childTnLst>
                                </p:cTn>
                              </p:par>
                            </p:childTnLst>
                          </p:cTn>
                        </p:par>
                        <p:par>
                          <p:cTn id="32" fill="hold">
                            <p:stCondLst>
                              <p:cond delay="0"/>
                            </p:stCondLst>
                            <p:childTnLst>
                              <p:par>
                                <p:cTn id="33" presetID="24" presetClass="entr" presetSubtype="0" fill="hold" nodeType="afterEffect">
                                  <p:stCondLst>
                                    <p:cond delay="0"/>
                                  </p:stCondLst>
                                  <p:childTnLst>
                                    <p:set>
                                      <p:cBhvr>
                                        <p:cTn id="34" dur="1" fill="hold">
                                          <p:stCondLst>
                                            <p:cond delay="0"/>
                                          </p:stCondLst>
                                        </p:cTn>
                                        <p:tgtEl>
                                          <p:spTgt spid="10">
                                            <p:txEl>
                                              <p:pRg st="7" end="7"/>
                                            </p:txEl>
                                          </p:spTgt>
                                        </p:tgtEl>
                                        <p:attrNameLst>
                                          <p:attrName>style.visibility</p:attrName>
                                        </p:attrNameLst>
                                      </p:cBhvr>
                                      <p:to>
                                        <p:strVal val="visible"/>
                                      </p:to>
                                    </p:set>
                                    <p:anim to="" calcmode="lin" valueType="num">
                                      <p:cBhvr>
                                        <p:cTn id="35" dur="1" fill="hold"/>
                                        <p:tgtEl>
                                          <p:spTgt spid="10">
                                            <p:txEl>
                                              <p:pRg st="7" end="7"/>
                                            </p:txEl>
                                          </p:spTgt>
                                        </p:tgtEl>
                                        <p:attrNameLst>
                                          <p:attrName/>
                                        </p:attrNameLst>
                                      </p:cBhvr>
                                    </p:anim>
                                  </p:childTnLst>
                                </p:cTn>
                              </p:par>
                            </p:childTnLst>
                          </p:cTn>
                        </p:par>
                        <p:par>
                          <p:cTn id="36" fill="hold">
                            <p:stCondLst>
                              <p:cond delay="0"/>
                            </p:stCondLst>
                            <p:childTnLst>
                              <p:par>
                                <p:cTn id="37" presetID="24" presetClass="entr" presetSubtype="0" fill="hold" nodeType="afterEffect">
                                  <p:stCondLst>
                                    <p:cond delay="0"/>
                                  </p:stCondLst>
                                  <p:childTnLst>
                                    <p:set>
                                      <p:cBhvr>
                                        <p:cTn id="38" dur="1" fill="hold">
                                          <p:stCondLst>
                                            <p:cond delay="0"/>
                                          </p:stCondLst>
                                        </p:cTn>
                                        <p:tgtEl>
                                          <p:spTgt spid="10">
                                            <p:txEl>
                                              <p:pRg st="8" end="8"/>
                                            </p:txEl>
                                          </p:spTgt>
                                        </p:tgtEl>
                                        <p:attrNameLst>
                                          <p:attrName>style.visibility</p:attrName>
                                        </p:attrNameLst>
                                      </p:cBhvr>
                                      <p:to>
                                        <p:strVal val="visible"/>
                                      </p:to>
                                    </p:set>
                                    <p:anim to="" calcmode="lin" valueType="num">
                                      <p:cBhvr>
                                        <p:cTn id="39" dur="1" fill="hold"/>
                                        <p:tgtEl>
                                          <p:spTgt spid="10">
                                            <p:txEl>
                                              <p:pRg st="8" end="8"/>
                                            </p:txEl>
                                          </p:spTgt>
                                        </p:tgtEl>
                                        <p:attrNameLst>
                                          <p:attrName/>
                                        </p:attrNameLst>
                                      </p:cBhvr>
                                    </p:anim>
                                  </p:childTnLst>
                                </p:cTn>
                              </p:par>
                            </p:childTnLst>
                          </p:cTn>
                        </p:par>
                        <p:par>
                          <p:cTn id="40" fill="hold">
                            <p:stCondLst>
                              <p:cond delay="0"/>
                            </p:stCondLst>
                            <p:childTnLst>
                              <p:par>
                                <p:cTn id="41" presetID="24" presetClass="entr" presetSubtype="0" fill="hold" nodeType="afterEffect">
                                  <p:stCondLst>
                                    <p:cond delay="0"/>
                                  </p:stCondLst>
                                  <p:childTnLst>
                                    <p:set>
                                      <p:cBhvr>
                                        <p:cTn id="42" dur="1" fill="hold">
                                          <p:stCondLst>
                                            <p:cond delay="0"/>
                                          </p:stCondLst>
                                        </p:cTn>
                                        <p:tgtEl>
                                          <p:spTgt spid="10">
                                            <p:txEl>
                                              <p:pRg st="9" end="9"/>
                                            </p:txEl>
                                          </p:spTgt>
                                        </p:tgtEl>
                                        <p:attrNameLst>
                                          <p:attrName>style.visibility</p:attrName>
                                        </p:attrNameLst>
                                      </p:cBhvr>
                                      <p:to>
                                        <p:strVal val="visible"/>
                                      </p:to>
                                    </p:set>
                                    <p:anim to="" calcmode="lin" valueType="num">
                                      <p:cBhvr>
                                        <p:cTn id="43" dur="1" fill="hold"/>
                                        <p:tgtEl>
                                          <p:spTgt spid="10">
                                            <p:txEl>
                                              <p:pRg st="9" end="9"/>
                                            </p:txEl>
                                          </p:spTgt>
                                        </p:tgtEl>
                                        <p:attrNameLst>
                                          <p:attrName/>
                                        </p:attrNameLst>
                                      </p:cBhvr>
                                    </p:anim>
                                  </p:childTnLst>
                                </p:cTn>
                              </p:par>
                            </p:childTnLst>
                          </p:cTn>
                        </p:par>
                        <p:par>
                          <p:cTn id="44" fill="hold">
                            <p:stCondLst>
                              <p:cond delay="0"/>
                            </p:stCondLst>
                            <p:childTnLst>
                              <p:par>
                                <p:cTn id="45" presetID="24" presetClass="entr" presetSubtype="0" fill="hold" nodeType="afterEffect">
                                  <p:stCondLst>
                                    <p:cond delay="0"/>
                                  </p:stCondLst>
                                  <p:childTnLst>
                                    <p:set>
                                      <p:cBhvr>
                                        <p:cTn id="46" dur="1" fill="hold">
                                          <p:stCondLst>
                                            <p:cond delay="0"/>
                                          </p:stCondLst>
                                        </p:cTn>
                                        <p:tgtEl>
                                          <p:spTgt spid="10">
                                            <p:txEl>
                                              <p:pRg st="10" end="10"/>
                                            </p:txEl>
                                          </p:spTgt>
                                        </p:tgtEl>
                                        <p:attrNameLst>
                                          <p:attrName>style.visibility</p:attrName>
                                        </p:attrNameLst>
                                      </p:cBhvr>
                                      <p:to>
                                        <p:strVal val="visible"/>
                                      </p:to>
                                    </p:set>
                                    <p:anim to="" calcmode="lin" valueType="num">
                                      <p:cBhvr>
                                        <p:cTn id="47" dur="1" fill="hold"/>
                                        <p:tgtEl>
                                          <p:spTgt spid="10">
                                            <p:txEl>
                                              <p:pRg st="10" end="10"/>
                                            </p:txEl>
                                          </p:spTgt>
                                        </p:tgtEl>
                                        <p:attrNameLst>
                                          <p:attrName/>
                                        </p:attrNameLst>
                                      </p:cBhvr>
                                    </p:anim>
                                  </p:childTnLst>
                                </p:cTn>
                              </p:par>
                            </p:childTnLst>
                          </p:cTn>
                        </p:par>
                        <p:par>
                          <p:cTn id="48" fill="hold">
                            <p:stCondLst>
                              <p:cond delay="0"/>
                            </p:stCondLst>
                            <p:childTnLst>
                              <p:par>
                                <p:cTn id="49" presetID="24" presetClass="entr" presetSubtype="0" fill="hold" nodeType="afterEffect">
                                  <p:stCondLst>
                                    <p:cond delay="0"/>
                                  </p:stCondLst>
                                  <p:childTnLst>
                                    <p:set>
                                      <p:cBhvr>
                                        <p:cTn id="50" dur="1" fill="hold">
                                          <p:stCondLst>
                                            <p:cond delay="0"/>
                                          </p:stCondLst>
                                        </p:cTn>
                                        <p:tgtEl>
                                          <p:spTgt spid="10">
                                            <p:txEl>
                                              <p:pRg st="11" end="11"/>
                                            </p:txEl>
                                          </p:spTgt>
                                        </p:tgtEl>
                                        <p:attrNameLst>
                                          <p:attrName>style.visibility</p:attrName>
                                        </p:attrNameLst>
                                      </p:cBhvr>
                                      <p:to>
                                        <p:strVal val="visible"/>
                                      </p:to>
                                    </p:set>
                                    <p:anim to="" calcmode="lin" valueType="num">
                                      <p:cBhvr>
                                        <p:cTn id="51" dur="1" fill="hold"/>
                                        <p:tgtEl>
                                          <p:spTgt spid="10">
                                            <p:txEl>
                                              <p:pRg st="11" end="11"/>
                                            </p:txEl>
                                          </p:spTgt>
                                        </p:tgtEl>
                                        <p:attrNameLst>
                                          <p:attrName/>
                                        </p:attrNameLst>
                                      </p:cBhvr>
                                    </p:anim>
                                  </p:childTnLst>
                                </p:cTn>
                              </p:par>
                            </p:childTnLst>
                          </p:cTn>
                        </p:par>
                        <p:par>
                          <p:cTn id="52" fill="hold">
                            <p:stCondLst>
                              <p:cond delay="0"/>
                            </p:stCondLst>
                            <p:childTnLst>
                              <p:par>
                                <p:cTn id="53" presetID="24" presetClass="entr" presetSubtype="0" fill="hold" nodeType="afterEffect">
                                  <p:stCondLst>
                                    <p:cond delay="0"/>
                                  </p:stCondLst>
                                  <p:childTnLst>
                                    <p:set>
                                      <p:cBhvr>
                                        <p:cTn id="54" dur="1" fill="hold">
                                          <p:stCondLst>
                                            <p:cond delay="0"/>
                                          </p:stCondLst>
                                        </p:cTn>
                                        <p:tgtEl>
                                          <p:spTgt spid="10">
                                            <p:txEl>
                                              <p:pRg st="12" end="12"/>
                                            </p:txEl>
                                          </p:spTgt>
                                        </p:tgtEl>
                                        <p:attrNameLst>
                                          <p:attrName>style.visibility</p:attrName>
                                        </p:attrNameLst>
                                      </p:cBhvr>
                                      <p:to>
                                        <p:strVal val="visible"/>
                                      </p:to>
                                    </p:set>
                                    <p:anim to="" calcmode="lin" valueType="num">
                                      <p:cBhvr>
                                        <p:cTn id="55" dur="1" fill="hold"/>
                                        <p:tgtEl>
                                          <p:spTgt spid="10">
                                            <p:txEl>
                                              <p:pRg st="12" end="12"/>
                                            </p:txEl>
                                          </p:spTgt>
                                        </p:tgtEl>
                                        <p:attrNameLst>
                                          <p:attrName/>
                                        </p:attrNameLst>
                                      </p:cBhvr>
                                    </p:anim>
                                  </p:childTnLst>
                                </p:cTn>
                              </p:par>
                            </p:childTnLst>
                          </p:cTn>
                        </p:par>
                        <p:par>
                          <p:cTn id="56" fill="hold">
                            <p:stCondLst>
                              <p:cond delay="0"/>
                            </p:stCondLst>
                            <p:childTnLst>
                              <p:par>
                                <p:cTn id="57" presetID="24" presetClass="entr" presetSubtype="0" fill="hold" nodeType="afterEffect">
                                  <p:stCondLst>
                                    <p:cond delay="0"/>
                                  </p:stCondLst>
                                  <p:childTnLst>
                                    <p:set>
                                      <p:cBhvr>
                                        <p:cTn id="58" dur="1" fill="hold">
                                          <p:stCondLst>
                                            <p:cond delay="0"/>
                                          </p:stCondLst>
                                        </p:cTn>
                                        <p:tgtEl>
                                          <p:spTgt spid="10">
                                            <p:txEl>
                                              <p:pRg st="13" end="13"/>
                                            </p:txEl>
                                          </p:spTgt>
                                        </p:tgtEl>
                                        <p:attrNameLst>
                                          <p:attrName>style.visibility</p:attrName>
                                        </p:attrNameLst>
                                      </p:cBhvr>
                                      <p:to>
                                        <p:strVal val="visible"/>
                                      </p:to>
                                    </p:set>
                                    <p:anim to="" calcmode="lin" valueType="num">
                                      <p:cBhvr>
                                        <p:cTn id="59" dur="1" fill="hold"/>
                                        <p:tgtEl>
                                          <p:spTgt spid="10">
                                            <p:txEl>
                                              <p:pRg st="13" end="13"/>
                                            </p:txEl>
                                          </p:spTgt>
                                        </p:tgtEl>
                                        <p:attrNameLst>
                                          <p:attrName/>
                                        </p:attrNameLst>
                                      </p:cBhvr>
                                    </p:anim>
                                  </p:childTnLst>
                                </p:cTn>
                              </p:par>
                            </p:childTnLst>
                          </p:cTn>
                        </p:par>
                        <p:par>
                          <p:cTn id="60" fill="hold">
                            <p:stCondLst>
                              <p:cond delay="0"/>
                            </p:stCondLst>
                            <p:childTnLst>
                              <p:par>
                                <p:cTn id="61" presetID="24" presetClass="entr" presetSubtype="0" fill="hold" nodeType="afterEffect">
                                  <p:stCondLst>
                                    <p:cond delay="0"/>
                                  </p:stCondLst>
                                  <p:childTnLst>
                                    <p:set>
                                      <p:cBhvr>
                                        <p:cTn id="62" dur="1" fill="hold">
                                          <p:stCondLst>
                                            <p:cond delay="0"/>
                                          </p:stCondLst>
                                        </p:cTn>
                                        <p:tgtEl>
                                          <p:spTgt spid="10">
                                            <p:txEl>
                                              <p:pRg st="14" end="14"/>
                                            </p:txEl>
                                          </p:spTgt>
                                        </p:tgtEl>
                                        <p:attrNameLst>
                                          <p:attrName>style.visibility</p:attrName>
                                        </p:attrNameLst>
                                      </p:cBhvr>
                                      <p:to>
                                        <p:strVal val="visible"/>
                                      </p:to>
                                    </p:set>
                                    <p:anim to="" calcmode="lin" valueType="num">
                                      <p:cBhvr>
                                        <p:cTn id="63" dur="1" fill="hold"/>
                                        <p:tgtEl>
                                          <p:spTgt spid="10">
                                            <p:txEl>
                                              <p:pRg st="14" end="14"/>
                                            </p:txEl>
                                          </p:spTgt>
                                        </p:tgtEl>
                                        <p:attrNameLst>
                                          <p:attrName/>
                                        </p:attrNameLst>
                                      </p:cBhvr>
                                    </p:anim>
                                  </p:childTnLst>
                                </p:cTn>
                              </p:par>
                            </p:childTnLst>
                          </p:cTn>
                        </p:par>
                        <p:par>
                          <p:cTn id="64" fill="hold">
                            <p:stCondLst>
                              <p:cond delay="0"/>
                            </p:stCondLst>
                            <p:childTnLst>
                              <p:par>
                                <p:cTn id="65" presetID="24" presetClass="entr" presetSubtype="0" fill="hold" nodeType="afterEffect">
                                  <p:stCondLst>
                                    <p:cond delay="0"/>
                                  </p:stCondLst>
                                  <p:childTnLst>
                                    <p:set>
                                      <p:cBhvr>
                                        <p:cTn id="66" dur="1" fill="hold">
                                          <p:stCondLst>
                                            <p:cond delay="0"/>
                                          </p:stCondLst>
                                        </p:cTn>
                                        <p:tgtEl>
                                          <p:spTgt spid="10">
                                            <p:txEl>
                                              <p:pRg st="15" end="15"/>
                                            </p:txEl>
                                          </p:spTgt>
                                        </p:tgtEl>
                                        <p:attrNameLst>
                                          <p:attrName>style.visibility</p:attrName>
                                        </p:attrNameLst>
                                      </p:cBhvr>
                                      <p:to>
                                        <p:strVal val="visible"/>
                                      </p:to>
                                    </p:set>
                                    <p:anim to="" calcmode="lin" valueType="num">
                                      <p:cBhvr>
                                        <p:cTn id="67" dur="1" fill="hold"/>
                                        <p:tgtEl>
                                          <p:spTgt spid="10">
                                            <p:txEl>
                                              <p:pRg st="15" end="15"/>
                                            </p:txEl>
                                          </p:spTgt>
                                        </p:tgtEl>
                                        <p:attrNameLst>
                                          <p:attrName/>
                                        </p:attrNameLst>
                                      </p:cBhvr>
                                    </p:anim>
                                  </p:childTnLst>
                                </p:cTn>
                              </p:par>
                            </p:childTnLst>
                          </p:cTn>
                        </p:par>
                        <p:par>
                          <p:cTn id="68" fill="hold">
                            <p:stCondLst>
                              <p:cond delay="0"/>
                            </p:stCondLst>
                            <p:childTnLst>
                              <p:par>
                                <p:cTn id="69" presetID="24" presetClass="entr" presetSubtype="0" fill="hold" nodeType="afterEffect">
                                  <p:stCondLst>
                                    <p:cond delay="0"/>
                                  </p:stCondLst>
                                  <p:childTnLst>
                                    <p:set>
                                      <p:cBhvr>
                                        <p:cTn id="70" dur="1" fill="hold">
                                          <p:stCondLst>
                                            <p:cond delay="0"/>
                                          </p:stCondLst>
                                        </p:cTn>
                                        <p:tgtEl>
                                          <p:spTgt spid="10">
                                            <p:txEl>
                                              <p:pRg st="16" end="16"/>
                                            </p:txEl>
                                          </p:spTgt>
                                        </p:tgtEl>
                                        <p:attrNameLst>
                                          <p:attrName>style.visibility</p:attrName>
                                        </p:attrNameLst>
                                      </p:cBhvr>
                                      <p:to>
                                        <p:strVal val="visible"/>
                                      </p:to>
                                    </p:set>
                                    <p:anim to="" calcmode="lin" valueType="num">
                                      <p:cBhvr>
                                        <p:cTn id="71" dur="1" fill="hold"/>
                                        <p:tgtEl>
                                          <p:spTgt spid="10">
                                            <p:txEl>
                                              <p:pRg st="16" end="16"/>
                                            </p:txEl>
                                          </p:spTgt>
                                        </p:tgtEl>
                                        <p:attrNameLst>
                                          <p:attrName/>
                                        </p:attrNameLst>
                                      </p:cBhvr>
                                    </p:anim>
                                  </p:childTnLst>
                                </p:cTn>
                              </p:par>
                            </p:childTnLst>
                          </p:cTn>
                        </p:par>
                        <p:par>
                          <p:cTn id="72" fill="hold">
                            <p:stCondLst>
                              <p:cond delay="0"/>
                            </p:stCondLst>
                            <p:childTnLst>
                              <p:par>
                                <p:cTn id="73" presetID="24" presetClass="entr" presetSubtype="0" fill="hold" nodeType="afterEffect">
                                  <p:stCondLst>
                                    <p:cond delay="0"/>
                                  </p:stCondLst>
                                  <p:childTnLst>
                                    <p:set>
                                      <p:cBhvr>
                                        <p:cTn id="74" dur="1" fill="hold">
                                          <p:stCondLst>
                                            <p:cond delay="0"/>
                                          </p:stCondLst>
                                        </p:cTn>
                                        <p:tgtEl>
                                          <p:spTgt spid="10">
                                            <p:txEl>
                                              <p:pRg st="17" end="17"/>
                                            </p:txEl>
                                          </p:spTgt>
                                        </p:tgtEl>
                                        <p:attrNameLst>
                                          <p:attrName>style.visibility</p:attrName>
                                        </p:attrNameLst>
                                      </p:cBhvr>
                                      <p:to>
                                        <p:strVal val="visible"/>
                                      </p:to>
                                    </p:set>
                                    <p:anim to="" calcmode="lin" valueType="num">
                                      <p:cBhvr>
                                        <p:cTn id="75" dur="1" fill="hold"/>
                                        <p:tgtEl>
                                          <p:spTgt spid="10">
                                            <p:txEl>
                                              <p:pRg st="17" end="17"/>
                                            </p:txEl>
                                          </p:spTgt>
                                        </p:tgtEl>
                                        <p:attrNameLst>
                                          <p:attrName/>
                                        </p:attrNameLst>
                                      </p:cBhvr>
                                    </p:anim>
                                  </p:childTnLst>
                                </p:cTn>
                              </p:par>
                            </p:childTnLst>
                          </p:cTn>
                        </p:par>
                        <p:par>
                          <p:cTn id="76" fill="hold">
                            <p:stCondLst>
                              <p:cond delay="0"/>
                            </p:stCondLst>
                            <p:childTnLst>
                              <p:par>
                                <p:cTn id="77" presetID="24" presetClass="entr" presetSubtype="0" fill="hold" nodeType="afterEffect">
                                  <p:stCondLst>
                                    <p:cond delay="0"/>
                                  </p:stCondLst>
                                  <p:childTnLst>
                                    <p:set>
                                      <p:cBhvr>
                                        <p:cTn id="78" dur="1" fill="hold">
                                          <p:stCondLst>
                                            <p:cond delay="0"/>
                                          </p:stCondLst>
                                        </p:cTn>
                                        <p:tgtEl>
                                          <p:spTgt spid="10">
                                            <p:txEl>
                                              <p:pRg st="18" end="18"/>
                                            </p:txEl>
                                          </p:spTgt>
                                        </p:tgtEl>
                                        <p:attrNameLst>
                                          <p:attrName>style.visibility</p:attrName>
                                        </p:attrNameLst>
                                      </p:cBhvr>
                                      <p:to>
                                        <p:strVal val="visible"/>
                                      </p:to>
                                    </p:set>
                                    <p:anim to="" calcmode="lin" valueType="num">
                                      <p:cBhvr>
                                        <p:cTn id="79" dur="1" fill="hold"/>
                                        <p:tgtEl>
                                          <p:spTgt spid="10">
                                            <p:txEl>
                                              <p:pRg st="18" end="18"/>
                                            </p:txEl>
                                          </p:spTgt>
                                        </p:tgtEl>
                                        <p:attrNameLst>
                                          <p:attrName/>
                                        </p:attrNameLst>
                                      </p:cBhvr>
                                    </p:anim>
                                  </p:childTnLst>
                                </p:cTn>
                              </p:par>
                            </p:childTnLst>
                          </p:cTn>
                        </p:par>
                        <p:par>
                          <p:cTn id="80" fill="hold">
                            <p:stCondLst>
                              <p:cond delay="0"/>
                            </p:stCondLst>
                            <p:childTnLst>
                              <p:par>
                                <p:cTn id="81" presetID="24" presetClass="entr" presetSubtype="0" fill="hold" nodeType="afterEffect">
                                  <p:stCondLst>
                                    <p:cond delay="0"/>
                                  </p:stCondLst>
                                  <p:childTnLst>
                                    <p:set>
                                      <p:cBhvr>
                                        <p:cTn id="82" dur="1" fill="hold">
                                          <p:stCondLst>
                                            <p:cond delay="0"/>
                                          </p:stCondLst>
                                        </p:cTn>
                                        <p:tgtEl>
                                          <p:spTgt spid="10">
                                            <p:txEl>
                                              <p:pRg st="19" end="19"/>
                                            </p:txEl>
                                          </p:spTgt>
                                        </p:tgtEl>
                                        <p:attrNameLst>
                                          <p:attrName>style.visibility</p:attrName>
                                        </p:attrNameLst>
                                      </p:cBhvr>
                                      <p:to>
                                        <p:strVal val="visible"/>
                                      </p:to>
                                    </p:set>
                                    <p:anim to="" calcmode="lin" valueType="num">
                                      <p:cBhvr>
                                        <p:cTn id="83" dur="1" fill="hold"/>
                                        <p:tgtEl>
                                          <p:spTgt spid="10">
                                            <p:txEl>
                                              <p:pRg st="19" end="19"/>
                                            </p:txEl>
                                          </p:spTgt>
                                        </p:tgtEl>
                                        <p:attrNameLst>
                                          <p:attrName/>
                                        </p:attrNameLst>
                                      </p:cBhvr>
                                    </p:anim>
                                  </p:childTnLst>
                                </p:cTn>
                              </p:par>
                            </p:childTnLst>
                          </p:cTn>
                        </p:par>
                        <p:par>
                          <p:cTn id="84" fill="hold">
                            <p:stCondLst>
                              <p:cond delay="0"/>
                            </p:stCondLst>
                            <p:childTnLst>
                              <p:par>
                                <p:cTn id="85" presetID="24" presetClass="entr" presetSubtype="0" fill="hold" nodeType="afterEffect">
                                  <p:stCondLst>
                                    <p:cond delay="0"/>
                                  </p:stCondLst>
                                  <p:childTnLst>
                                    <p:set>
                                      <p:cBhvr>
                                        <p:cTn id="86" dur="1" fill="hold">
                                          <p:stCondLst>
                                            <p:cond delay="0"/>
                                          </p:stCondLst>
                                        </p:cTn>
                                        <p:tgtEl>
                                          <p:spTgt spid="10">
                                            <p:txEl>
                                              <p:pRg st="20" end="20"/>
                                            </p:txEl>
                                          </p:spTgt>
                                        </p:tgtEl>
                                        <p:attrNameLst>
                                          <p:attrName>style.visibility</p:attrName>
                                        </p:attrNameLst>
                                      </p:cBhvr>
                                      <p:to>
                                        <p:strVal val="visible"/>
                                      </p:to>
                                    </p:set>
                                    <p:anim to="" calcmode="lin" valueType="num">
                                      <p:cBhvr>
                                        <p:cTn id="87" dur="1" fill="hold"/>
                                        <p:tgtEl>
                                          <p:spTgt spid="10">
                                            <p:txEl>
                                              <p:pRg st="20" end="20"/>
                                            </p:txEl>
                                          </p:spTgt>
                                        </p:tgtEl>
                                        <p:attrNameLst>
                                          <p:attrName/>
                                        </p:attrNameLst>
                                      </p:cBhvr>
                                    </p:anim>
                                  </p:childTnLst>
                                </p:cTn>
                              </p:par>
                            </p:childTnLst>
                          </p:cTn>
                        </p:par>
                        <p:par>
                          <p:cTn id="88" fill="hold">
                            <p:stCondLst>
                              <p:cond delay="0"/>
                            </p:stCondLst>
                            <p:childTnLst>
                              <p:par>
                                <p:cTn id="89" presetID="24" presetClass="entr" presetSubtype="0" fill="hold" nodeType="afterEffect">
                                  <p:stCondLst>
                                    <p:cond delay="0"/>
                                  </p:stCondLst>
                                  <p:childTnLst>
                                    <p:set>
                                      <p:cBhvr>
                                        <p:cTn id="90" dur="1" fill="hold">
                                          <p:stCondLst>
                                            <p:cond delay="0"/>
                                          </p:stCondLst>
                                        </p:cTn>
                                        <p:tgtEl>
                                          <p:spTgt spid="10">
                                            <p:txEl>
                                              <p:pRg st="21" end="21"/>
                                            </p:txEl>
                                          </p:spTgt>
                                        </p:tgtEl>
                                        <p:attrNameLst>
                                          <p:attrName>style.visibility</p:attrName>
                                        </p:attrNameLst>
                                      </p:cBhvr>
                                      <p:to>
                                        <p:strVal val="visible"/>
                                      </p:to>
                                    </p:set>
                                    <p:anim to="" calcmode="lin" valueType="num">
                                      <p:cBhvr>
                                        <p:cTn id="91" dur="1" fill="hold"/>
                                        <p:tgtEl>
                                          <p:spTgt spid="10">
                                            <p:txEl>
                                              <p:pRg st="21" end="21"/>
                                            </p:txEl>
                                          </p:spTgt>
                                        </p:tgtEl>
                                        <p:attrNameLst>
                                          <p:attrName/>
                                        </p:attrNameLst>
                                      </p:cBhvr>
                                    </p:anim>
                                  </p:childTnLst>
                                </p:cTn>
                              </p:par>
                            </p:childTnLst>
                          </p:cTn>
                        </p:par>
                        <p:par>
                          <p:cTn id="92" fill="hold">
                            <p:stCondLst>
                              <p:cond delay="0"/>
                            </p:stCondLst>
                            <p:childTnLst>
                              <p:par>
                                <p:cTn id="93" presetID="24" presetClass="entr" presetSubtype="0" fill="hold" nodeType="afterEffect">
                                  <p:stCondLst>
                                    <p:cond delay="0"/>
                                  </p:stCondLst>
                                  <p:childTnLst>
                                    <p:set>
                                      <p:cBhvr>
                                        <p:cTn id="94" dur="1" fill="hold">
                                          <p:stCondLst>
                                            <p:cond delay="0"/>
                                          </p:stCondLst>
                                        </p:cTn>
                                        <p:tgtEl>
                                          <p:spTgt spid="10">
                                            <p:txEl>
                                              <p:pRg st="22" end="22"/>
                                            </p:txEl>
                                          </p:spTgt>
                                        </p:tgtEl>
                                        <p:attrNameLst>
                                          <p:attrName>style.visibility</p:attrName>
                                        </p:attrNameLst>
                                      </p:cBhvr>
                                      <p:to>
                                        <p:strVal val="visible"/>
                                      </p:to>
                                    </p:set>
                                    <p:anim to="" calcmode="lin" valueType="num">
                                      <p:cBhvr>
                                        <p:cTn id="95" dur="1" fill="hold"/>
                                        <p:tgtEl>
                                          <p:spTgt spid="10">
                                            <p:txEl>
                                              <p:pRg st="22" end="22"/>
                                            </p:txEl>
                                          </p:spTgt>
                                        </p:tgtEl>
                                        <p:attrNameLst>
                                          <p:attrName/>
                                        </p:attrNameLst>
                                      </p:cBhvr>
                                    </p:anim>
                                  </p:childTnLst>
                                </p:cTn>
                              </p:par>
                            </p:childTnLst>
                          </p:cTn>
                        </p:par>
                        <p:par>
                          <p:cTn id="96" fill="hold">
                            <p:stCondLst>
                              <p:cond delay="0"/>
                            </p:stCondLst>
                            <p:childTnLst>
                              <p:par>
                                <p:cTn id="97" presetID="24" presetClass="entr" presetSubtype="0" fill="hold" nodeType="afterEffect">
                                  <p:stCondLst>
                                    <p:cond delay="0"/>
                                  </p:stCondLst>
                                  <p:childTnLst>
                                    <p:set>
                                      <p:cBhvr>
                                        <p:cTn id="98" dur="1" fill="hold">
                                          <p:stCondLst>
                                            <p:cond delay="0"/>
                                          </p:stCondLst>
                                        </p:cTn>
                                        <p:tgtEl>
                                          <p:spTgt spid="11">
                                            <p:txEl>
                                              <p:pRg st="0" end="0"/>
                                            </p:txEl>
                                          </p:spTgt>
                                        </p:tgtEl>
                                        <p:attrNameLst>
                                          <p:attrName>style.visibility</p:attrName>
                                        </p:attrNameLst>
                                      </p:cBhvr>
                                      <p:to>
                                        <p:strVal val="visible"/>
                                      </p:to>
                                    </p:set>
                                    <p:anim to="" calcmode="lin" valueType="num">
                                      <p:cBhvr>
                                        <p:cTn id="99" dur="1" fill="hold"/>
                                        <p:tgtEl>
                                          <p:spTgt spid="11">
                                            <p:txEl>
                                              <p:pRg st="0" end="0"/>
                                            </p:txEl>
                                          </p:spTgt>
                                        </p:tgtEl>
                                        <p:attrNameLst>
                                          <p:attrName/>
                                        </p:attrNameLst>
                                      </p:cBhvr>
                                    </p:anim>
                                  </p:childTnLst>
                                </p:cTn>
                              </p:par>
                            </p:childTnLst>
                          </p:cTn>
                        </p:par>
                        <p:par>
                          <p:cTn id="100" fill="hold">
                            <p:stCondLst>
                              <p:cond delay="0"/>
                            </p:stCondLst>
                            <p:childTnLst>
                              <p:par>
                                <p:cTn id="101" presetID="24" presetClass="entr" presetSubtype="0" fill="hold" nodeType="afterEffect">
                                  <p:stCondLst>
                                    <p:cond delay="0"/>
                                  </p:stCondLst>
                                  <p:childTnLst>
                                    <p:set>
                                      <p:cBhvr>
                                        <p:cTn id="102" dur="1" fill="hold">
                                          <p:stCondLst>
                                            <p:cond delay="0"/>
                                          </p:stCondLst>
                                        </p:cTn>
                                        <p:tgtEl>
                                          <p:spTgt spid="11">
                                            <p:txEl>
                                              <p:pRg st="1" end="1"/>
                                            </p:txEl>
                                          </p:spTgt>
                                        </p:tgtEl>
                                        <p:attrNameLst>
                                          <p:attrName>style.visibility</p:attrName>
                                        </p:attrNameLst>
                                      </p:cBhvr>
                                      <p:to>
                                        <p:strVal val="visible"/>
                                      </p:to>
                                    </p:set>
                                    <p:anim to="" calcmode="lin" valueType="num">
                                      <p:cBhvr>
                                        <p:cTn id="103" dur="1" fill="hold"/>
                                        <p:tgtEl>
                                          <p:spTgt spid="11">
                                            <p:txEl>
                                              <p:pRg st="1" end="1"/>
                                            </p:txEl>
                                          </p:spTgt>
                                        </p:tgtEl>
                                        <p:attrNameLst>
                                          <p:attrName/>
                                        </p:attrNameLst>
                                      </p:cBhvr>
                                    </p:anim>
                                  </p:childTnLst>
                                </p:cTn>
                              </p:par>
                            </p:childTnLst>
                          </p:cTn>
                        </p:par>
                        <p:par>
                          <p:cTn id="104" fill="hold">
                            <p:stCondLst>
                              <p:cond delay="0"/>
                            </p:stCondLst>
                            <p:childTnLst>
                              <p:par>
                                <p:cTn id="105" presetID="24" presetClass="entr" presetSubtype="0" fill="hold" nodeType="afterEffect">
                                  <p:stCondLst>
                                    <p:cond delay="0"/>
                                  </p:stCondLst>
                                  <p:childTnLst>
                                    <p:set>
                                      <p:cBhvr>
                                        <p:cTn id="106" dur="1" fill="hold">
                                          <p:stCondLst>
                                            <p:cond delay="0"/>
                                          </p:stCondLst>
                                        </p:cTn>
                                        <p:tgtEl>
                                          <p:spTgt spid="11">
                                            <p:txEl>
                                              <p:pRg st="2" end="2"/>
                                            </p:txEl>
                                          </p:spTgt>
                                        </p:tgtEl>
                                        <p:attrNameLst>
                                          <p:attrName>style.visibility</p:attrName>
                                        </p:attrNameLst>
                                      </p:cBhvr>
                                      <p:to>
                                        <p:strVal val="visible"/>
                                      </p:to>
                                    </p:set>
                                    <p:anim to="" calcmode="lin" valueType="num">
                                      <p:cBhvr>
                                        <p:cTn id="107" dur="1" fill="hold"/>
                                        <p:tgtEl>
                                          <p:spTgt spid="11">
                                            <p:txEl>
                                              <p:pRg st="2" end="2"/>
                                            </p:txEl>
                                          </p:spTgt>
                                        </p:tgtEl>
                                        <p:attrNameLst>
                                          <p:attrName/>
                                        </p:attrNameLst>
                                      </p:cBhvr>
                                    </p:anim>
                                  </p:childTnLst>
                                </p:cTn>
                              </p:par>
                            </p:childTnLst>
                          </p:cTn>
                        </p:par>
                        <p:par>
                          <p:cTn id="108" fill="hold">
                            <p:stCondLst>
                              <p:cond delay="0"/>
                            </p:stCondLst>
                            <p:childTnLst>
                              <p:par>
                                <p:cTn id="109" presetID="24" presetClass="entr" presetSubtype="0" fill="hold" nodeType="afterEffect">
                                  <p:stCondLst>
                                    <p:cond delay="0"/>
                                  </p:stCondLst>
                                  <p:childTnLst>
                                    <p:set>
                                      <p:cBhvr>
                                        <p:cTn id="110" dur="1" fill="hold">
                                          <p:stCondLst>
                                            <p:cond delay="0"/>
                                          </p:stCondLst>
                                        </p:cTn>
                                        <p:tgtEl>
                                          <p:spTgt spid="11">
                                            <p:txEl>
                                              <p:pRg st="3" end="3"/>
                                            </p:txEl>
                                          </p:spTgt>
                                        </p:tgtEl>
                                        <p:attrNameLst>
                                          <p:attrName>style.visibility</p:attrName>
                                        </p:attrNameLst>
                                      </p:cBhvr>
                                      <p:to>
                                        <p:strVal val="visible"/>
                                      </p:to>
                                    </p:set>
                                    <p:anim to="" calcmode="lin" valueType="num">
                                      <p:cBhvr>
                                        <p:cTn id="111" dur="1" fill="hold"/>
                                        <p:tgtEl>
                                          <p:spTgt spid="11">
                                            <p:txEl>
                                              <p:pRg st="3" end="3"/>
                                            </p:txEl>
                                          </p:spTgt>
                                        </p:tgtEl>
                                        <p:attrNameLst>
                                          <p:attrName/>
                                        </p:attrNameLst>
                                      </p:cBhvr>
                                    </p:anim>
                                  </p:childTnLst>
                                </p:cTn>
                              </p:par>
                            </p:childTnLst>
                          </p:cTn>
                        </p:par>
                        <p:par>
                          <p:cTn id="112" fill="hold">
                            <p:stCondLst>
                              <p:cond delay="0"/>
                            </p:stCondLst>
                            <p:childTnLst>
                              <p:par>
                                <p:cTn id="113" presetID="24" presetClass="entr" presetSubtype="0" fill="hold" nodeType="afterEffect">
                                  <p:stCondLst>
                                    <p:cond delay="0"/>
                                  </p:stCondLst>
                                  <p:childTnLst>
                                    <p:set>
                                      <p:cBhvr>
                                        <p:cTn id="114" dur="1" fill="hold">
                                          <p:stCondLst>
                                            <p:cond delay="0"/>
                                          </p:stCondLst>
                                        </p:cTn>
                                        <p:tgtEl>
                                          <p:spTgt spid="11">
                                            <p:txEl>
                                              <p:pRg st="4" end="4"/>
                                            </p:txEl>
                                          </p:spTgt>
                                        </p:tgtEl>
                                        <p:attrNameLst>
                                          <p:attrName>style.visibility</p:attrName>
                                        </p:attrNameLst>
                                      </p:cBhvr>
                                      <p:to>
                                        <p:strVal val="visible"/>
                                      </p:to>
                                    </p:set>
                                    <p:anim to="" calcmode="lin" valueType="num">
                                      <p:cBhvr>
                                        <p:cTn id="115" dur="1" fill="hold"/>
                                        <p:tgtEl>
                                          <p:spTgt spid="11">
                                            <p:txEl>
                                              <p:pRg st="4" end="4"/>
                                            </p:txEl>
                                          </p:spTgt>
                                        </p:tgtEl>
                                        <p:attrNameLst>
                                          <p:attrName/>
                                        </p:attrNameLst>
                                      </p:cBhvr>
                                    </p:anim>
                                  </p:childTnLst>
                                </p:cTn>
                              </p:par>
                            </p:childTnLst>
                          </p:cTn>
                        </p:par>
                        <p:par>
                          <p:cTn id="116" fill="hold">
                            <p:stCondLst>
                              <p:cond delay="0"/>
                            </p:stCondLst>
                            <p:childTnLst>
                              <p:par>
                                <p:cTn id="117" presetID="24" presetClass="entr" presetSubtype="0" fill="hold" nodeType="afterEffect">
                                  <p:stCondLst>
                                    <p:cond delay="0"/>
                                  </p:stCondLst>
                                  <p:childTnLst>
                                    <p:set>
                                      <p:cBhvr>
                                        <p:cTn id="118" dur="1" fill="hold">
                                          <p:stCondLst>
                                            <p:cond delay="0"/>
                                          </p:stCondLst>
                                        </p:cTn>
                                        <p:tgtEl>
                                          <p:spTgt spid="11">
                                            <p:txEl>
                                              <p:pRg st="5" end="5"/>
                                            </p:txEl>
                                          </p:spTgt>
                                        </p:tgtEl>
                                        <p:attrNameLst>
                                          <p:attrName>style.visibility</p:attrName>
                                        </p:attrNameLst>
                                      </p:cBhvr>
                                      <p:to>
                                        <p:strVal val="visible"/>
                                      </p:to>
                                    </p:set>
                                    <p:anim to="" calcmode="lin" valueType="num">
                                      <p:cBhvr>
                                        <p:cTn id="119" dur="1" fill="hold"/>
                                        <p:tgtEl>
                                          <p:spTgt spid="11">
                                            <p:txEl>
                                              <p:pRg st="5" end="5"/>
                                            </p:txEl>
                                          </p:spTgt>
                                        </p:tgtEl>
                                        <p:attrNameLst>
                                          <p:attrName/>
                                        </p:attrNameLst>
                                      </p:cBhvr>
                                    </p:anim>
                                  </p:childTnLst>
                                </p:cTn>
                              </p:par>
                            </p:childTnLst>
                          </p:cTn>
                        </p:par>
                        <p:par>
                          <p:cTn id="120" fill="hold">
                            <p:stCondLst>
                              <p:cond delay="0"/>
                            </p:stCondLst>
                            <p:childTnLst>
                              <p:par>
                                <p:cTn id="121" presetID="24" presetClass="entr" presetSubtype="0" fill="hold" nodeType="afterEffect">
                                  <p:stCondLst>
                                    <p:cond delay="0"/>
                                  </p:stCondLst>
                                  <p:childTnLst>
                                    <p:set>
                                      <p:cBhvr>
                                        <p:cTn id="122" dur="1" fill="hold">
                                          <p:stCondLst>
                                            <p:cond delay="0"/>
                                          </p:stCondLst>
                                        </p:cTn>
                                        <p:tgtEl>
                                          <p:spTgt spid="11">
                                            <p:txEl>
                                              <p:pRg st="6" end="6"/>
                                            </p:txEl>
                                          </p:spTgt>
                                        </p:tgtEl>
                                        <p:attrNameLst>
                                          <p:attrName>style.visibility</p:attrName>
                                        </p:attrNameLst>
                                      </p:cBhvr>
                                      <p:to>
                                        <p:strVal val="visible"/>
                                      </p:to>
                                    </p:set>
                                    <p:anim to="" calcmode="lin" valueType="num">
                                      <p:cBhvr>
                                        <p:cTn id="123" dur="1" fill="hold"/>
                                        <p:tgtEl>
                                          <p:spTgt spid="11">
                                            <p:txEl>
                                              <p:pRg st="6" end="6"/>
                                            </p:txEl>
                                          </p:spTgt>
                                        </p:tgtEl>
                                        <p:attrNameLst>
                                          <p:attrName/>
                                        </p:attrNameLst>
                                      </p:cBhvr>
                                    </p:anim>
                                  </p:childTnLst>
                                </p:cTn>
                              </p:par>
                            </p:childTnLst>
                          </p:cTn>
                        </p:par>
                        <p:par>
                          <p:cTn id="124" fill="hold">
                            <p:stCondLst>
                              <p:cond delay="0"/>
                            </p:stCondLst>
                            <p:childTnLst>
                              <p:par>
                                <p:cTn id="125" presetID="24" presetClass="entr" presetSubtype="0" fill="hold" nodeType="afterEffect">
                                  <p:stCondLst>
                                    <p:cond delay="0"/>
                                  </p:stCondLst>
                                  <p:childTnLst>
                                    <p:set>
                                      <p:cBhvr>
                                        <p:cTn id="126" dur="1" fill="hold">
                                          <p:stCondLst>
                                            <p:cond delay="0"/>
                                          </p:stCondLst>
                                        </p:cTn>
                                        <p:tgtEl>
                                          <p:spTgt spid="11">
                                            <p:txEl>
                                              <p:pRg st="7" end="7"/>
                                            </p:txEl>
                                          </p:spTgt>
                                        </p:tgtEl>
                                        <p:attrNameLst>
                                          <p:attrName>style.visibility</p:attrName>
                                        </p:attrNameLst>
                                      </p:cBhvr>
                                      <p:to>
                                        <p:strVal val="visible"/>
                                      </p:to>
                                    </p:set>
                                    <p:anim to="" calcmode="lin" valueType="num">
                                      <p:cBhvr>
                                        <p:cTn id="127" dur="1" fill="hold"/>
                                        <p:tgtEl>
                                          <p:spTgt spid="11">
                                            <p:txEl>
                                              <p:pRg st="7" end="7"/>
                                            </p:txEl>
                                          </p:spTgt>
                                        </p:tgtEl>
                                        <p:attrNameLst>
                                          <p:attrName/>
                                        </p:attrNameLst>
                                      </p:cBhvr>
                                    </p:anim>
                                  </p:childTnLst>
                                </p:cTn>
                              </p:par>
                            </p:childTnLst>
                          </p:cTn>
                        </p:par>
                        <p:par>
                          <p:cTn id="128" fill="hold">
                            <p:stCondLst>
                              <p:cond delay="0"/>
                            </p:stCondLst>
                            <p:childTnLst>
                              <p:par>
                                <p:cTn id="129" presetID="24" presetClass="entr" presetSubtype="0" fill="hold" nodeType="afterEffect">
                                  <p:stCondLst>
                                    <p:cond delay="0"/>
                                  </p:stCondLst>
                                  <p:childTnLst>
                                    <p:set>
                                      <p:cBhvr>
                                        <p:cTn id="130" dur="1" fill="hold">
                                          <p:stCondLst>
                                            <p:cond delay="0"/>
                                          </p:stCondLst>
                                        </p:cTn>
                                        <p:tgtEl>
                                          <p:spTgt spid="11">
                                            <p:txEl>
                                              <p:pRg st="8" end="8"/>
                                            </p:txEl>
                                          </p:spTgt>
                                        </p:tgtEl>
                                        <p:attrNameLst>
                                          <p:attrName>style.visibility</p:attrName>
                                        </p:attrNameLst>
                                      </p:cBhvr>
                                      <p:to>
                                        <p:strVal val="visible"/>
                                      </p:to>
                                    </p:set>
                                    <p:anim to="" calcmode="lin" valueType="num">
                                      <p:cBhvr>
                                        <p:cTn id="131" dur="1" fill="hold"/>
                                        <p:tgtEl>
                                          <p:spTgt spid="11">
                                            <p:txEl>
                                              <p:pRg st="8" end="8"/>
                                            </p:txEl>
                                          </p:spTgt>
                                        </p:tgtEl>
                                        <p:attrNameLst>
                                          <p:attrName/>
                                        </p:attrNameLst>
                                      </p:cBhvr>
                                    </p:anim>
                                  </p:childTnLst>
                                </p:cTn>
                              </p:par>
                            </p:childTnLst>
                          </p:cTn>
                        </p:par>
                        <p:par>
                          <p:cTn id="132" fill="hold">
                            <p:stCondLst>
                              <p:cond delay="0"/>
                            </p:stCondLst>
                            <p:childTnLst>
                              <p:par>
                                <p:cTn id="133" presetID="24" presetClass="entr" presetSubtype="0" fill="hold" nodeType="afterEffect">
                                  <p:stCondLst>
                                    <p:cond delay="0"/>
                                  </p:stCondLst>
                                  <p:childTnLst>
                                    <p:set>
                                      <p:cBhvr>
                                        <p:cTn id="134" dur="1" fill="hold">
                                          <p:stCondLst>
                                            <p:cond delay="0"/>
                                          </p:stCondLst>
                                        </p:cTn>
                                        <p:tgtEl>
                                          <p:spTgt spid="11">
                                            <p:txEl>
                                              <p:pRg st="9" end="9"/>
                                            </p:txEl>
                                          </p:spTgt>
                                        </p:tgtEl>
                                        <p:attrNameLst>
                                          <p:attrName>style.visibility</p:attrName>
                                        </p:attrNameLst>
                                      </p:cBhvr>
                                      <p:to>
                                        <p:strVal val="visible"/>
                                      </p:to>
                                    </p:set>
                                    <p:anim to="" calcmode="lin" valueType="num">
                                      <p:cBhvr>
                                        <p:cTn id="135" dur="1" fill="hold"/>
                                        <p:tgtEl>
                                          <p:spTgt spid="11">
                                            <p:txEl>
                                              <p:pRg st="9" end="9"/>
                                            </p:txEl>
                                          </p:spTgt>
                                        </p:tgtEl>
                                        <p:attrNameLst>
                                          <p:attrName/>
                                        </p:attrNameLst>
                                      </p:cBhvr>
                                    </p:anim>
                                  </p:childTnLst>
                                </p:cTn>
                              </p:par>
                            </p:childTnLst>
                          </p:cTn>
                        </p:par>
                        <p:par>
                          <p:cTn id="136" fill="hold">
                            <p:stCondLst>
                              <p:cond delay="0"/>
                            </p:stCondLst>
                            <p:childTnLst>
                              <p:par>
                                <p:cTn id="137" presetID="24" presetClass="entr" presetSubtype="0" fill="hold" nodeType="afterEffect">
                                  <p:stCondLst>
                                    <p:cond delay="0"/>
                                  </p:stCondLst>
                                  <p:childTnLst>
                                    <p:set>
                                      <p:cBhvr>
                                        <p:cTn id="138" dur="1" fill="hold">
                                          <p:stCondLst>
                                            <p:cond delay="0"/>
                                          </p:stCondLst>
                                        </p:cTn>
                                        <p:tgtEl>
                                          <p:spTgt spid="11">
                                            <p:txEl>
                                              <p:pRg st="10" end="10"/>
                                            </p:txEl>
                                          </p:spTgt>
                                        </p:tgtEl>
                                        <p:attrNameLst>
                                          <p:attrName>style.visibility</p:attrName>
                                        </p:attrNameLst>
                                      </p:cBhvr>
                                      <p:to>
                                        <p:strVal val="visible"/>
                                      </p:to>
                                    </p:set>
                                    <p:anim to="" calcmode="lin" valueType="num">
                                      <p:cBhvr>
                                        <p:cTn id="139" dur="1" fill="hold"/>
                                        <p:tgtEl>
                                          <p:spTgt spid="11">
                                            <p:txEl>
                                              <p:pRg st="10" end="10"/>
                                            </p:txEl>
                                          </p:spTgt>
                                        </p:tgtEl>
                                        <p:attrNameLst>
                                          <p:attrName/>
                                        </p:attrNameLst>
                                      </p:cBhvr>
                                    </p:anim>
                                  </p:childTnLst>
                                </p:cTn>
                              </p:par>
                            </p:childTnLst>
                          </p:cTn>
                        </p:par>
                        <p:par>
                          <p:cTn id="140" fill="hold">
                            <p:stCondLst>
                              <p:cond delay="0"/>
                            </p:stCondLst>
                            <p:childTnLst>
                              <p:par>
                                <p:cTn id="141" presetID="24" presetClass="entr" presetSubtype="0" fill="hold" nodeType="afterEffect">
                                  <p:stCondLst>
                                    <p:cond delay="0"/>
                                  </p:stCondLst>
                                  <p:childTnLst>
                                    <p:set>
                                      <p:cBhvr>
                                        <p:cTn id="142" dur="1" fill="hold">
                                          <p:stCondLst>
                                            <p:cond delay="0"/>
                                          </p:stCondLst>
                                        </p:cTn>
                                        <p:tgtEl>
                                          <p:spTgt spid="11">
                                            <p:txEl>
                                              <p:pRg st="11" end="11"/>
                                            </p:txEl>
                                          </p:spTgt>
                                        </p:tgtEl>
                                        <p:attrNameLst>
                                          <p:attrName>style.visibility</p:attrName>
                                        </p:attrNameLst>
                                      </p:cBhvr>
                                      <p:to>
                                        <p:strVal val="visible"/>
                                      </p:to>
                                    </p:set>
                                    <p:anim to="" calcmode="lin" valueType="num">
                                      <p:cBhvr>
                                        <p:cTn id="143" dur="1" fill="hold"/>
                                        <p:tgtEl>
                                          <p:spTgt spid="11">
                                            <p:txEl>
                                              <p:pRg st="11" end="11"/>
                                            </p:txEl>
                                          </p:spTgt>
                                        </p:tgtEl>
                                        <p:attrNameLst>
                                          <p:attrName/>
                                        </p:attrNameLst>
                                      </p:cBhvr>
                                    </p:anim>
                                  </p:childTnLst>
                                </p:cTn>
                              </p:par>
                            </p:childTnLst>
                          </p:cTn>
                        </p:par>
                      </p:childTnLst>
                    </p:cTn>
                  </p:par>
                  <p:par>
                    <p:cTn id="144" fill="hold">
                      <p:stCondLst>
                        <p:cond delay="indefinite"/>
                      </p:stCondLst>
                      <p:childTnLst>
                        <p:par>
                          <p:cTn id="145" fill="hold">
                            <p:stCondLst>
                              <p:cond delay="0"/>
                            </p:stCondLst>
                            <p:childTnLst>
                              <p:par>
                                <p:cTn id="146" presetID="39" presetClass="entr" presetSubtype="0" accel="100000" fill="hold" grpId="0" nodeType="clickEffect">
                                  <p:stCondLst>
                                    <p:cond delay="0"/>
                                  </p:stCondLst>
                                  <p:childTnLst>
                                    <p:set>
                                      <p:cBhvr>
                                        <p:cTn id="147" dur="1" fill="hold">
                                          <p:stCondLst>
                                            <p:cond delay="0"/>
                                          </p:stCondLst>
                                        </p:cTn>
                                        <p:tgtEl>
                                          <p:spTgt spid="2"/>
                                        </p:tgtEl>
                                        <p:attrNameLst>
                                          <p:attrName>style.visibility</p:attrName>
                                        </p:attrNameLst>
                                      </p:cBhvr>
                                      <p:to>
                                        <p:strVal val="visible"/>
                                      </p:to>
                                    </p:set>
                                    <p:anim calcmode="lin" valueType="num">
                                      <p:cBhvr>
                                        <p:cTn id="148"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149"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150"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51" dur="500" fill="hold"/>
                                        <p:tgtEl>
                                          <p:spTgt spid="2"/>
                                        </p:tgtEl>
                                        <p:attrNameLst>
                                          <p:attrName>ppt_y</p:attrName>
                                        </p:attrNameLst>
                                      </p:cBhvr>
                                      <p:tavLst>
                                        <p:tav tm="0">
                                          <p:val>
                                            <p:strVal val="#ppt_y"/>
                                          </p:val>
                                        </p:tav>
                                        <p:tav tm="100000">
                                          <p:val>
                                            <p:strVal val="#ppt_y"/>
                                          </p:val>
                                        </p:tav>
                                      </p:tavLst>
                                    </p:anim>
                                  </p:childTnLst>
                                </p:cTn>
                              </p:par>
                            </p:childTnLst>
                          </p:cTn>
                        </p:par>
                        <p:par>
                          <p:cTn id="152" fill="hold">
                            <p:stCondLst>
                              <p:cond delay="500"/>
                            </p:stCondLst>
                            <p:childTnLst>
                              <p:par>
                                <p:cTn id="153" presetID="51" presetClass="entr" presetSubtype="0" fill="hold" nodeType="afterEffect">
                                  <p:stCondLst>
                                    <p:cond delay="0"/>
                                  </p:stCondLst>
                                  <p:childTnLst>
                                    <p:set>
                                      <p:cBhvr>
                                        <p:cTn id="154" dur="1" fill="hold">
                                          <p:stCondLst>
                                            <p:cond delay="0"/>
                                          </p:stCondLst>
                                        </p:cTn>
                                        <p:tgtEl>
                                          <p:spTgt spid="12"/>
                                        </p:tgtEl>
                                        <p:attrNameLst>
                                          <p:attrName>style.visibility</p:attrName>
                                        </p:attrNameLst>
                                      </p:cBhvr>
                                      <p:to>
                                        <p:strVal val="visible"/>
                                      </p:to>
                                    </p:set>
                                    <p:animEffect transition="in" filter="fade">
                                      <p:cBhvr>
                                        <p:cTn id="155" dur="770" decel="100000"/>
                                        <p:tgtEl>
                                          <p:spTgt spid="12"/>
                                        </p:tgtEl>
                                      </p:cBhvr>
                                    </p:animEffect>
                                    <p:animScale>
                                      <p:cBhvr>
                                        <p:cTn id="156" dur="770" decel="100000"/>
                                        <p:tgtEl>
                                          <p:spTgt spid="12"/>
                                        </p:tgtEl>
                                      </p:cBhvr>
                                      <p:from x="10000" y="10000"/>
                                      <p:to x="200000" y="450000"/>
                                    </p:animScale>
                                    <p:animScale>
                                      <p:cBhvr>
                                        <p:cTn id="157" dur="1230" accel="100000" fill="hold">
                                          <p:stCondLst>
                                            <p:cond delay="770"/>
                                          </p:stCondLst>
                                        </p:cTn>
                                        <p:tgtEl>
                                          <p:spTgt spid="12"/>
                                        </p:tgtEl>
                                      </p:cBhvr>
                                      <p:from x="200000" y="450000"/>
                                      <p:to x="100000" y="100000"/>
                                    </p:animScale>
                                    <p:set>
                                      <p:cBhvr>
                                        <p:cTn id="158" dur="770" fill="hold"/>
                                        <p:tgtEl>
                                          <p:spTgt spid="12"/>
                                        </p:tgtEl>
                                        <p:attrNameLst>
                                          <p:attrName>ppt_x</p:attrName>
                                        </p:attrNameLst>
                                      </p:cBhvr>
                                      <p:to>
                                        <p:strVal val="(0.5)"/>
                                      </p:to>
                                    </p:set>
                                    <p:anim from="(0.5)" to="(#ppt_x)" calcmode="lin" valueType="num">
                                      <p:cBhvr>
                                        <p:cTn id="159" dur="1230" accel="100000" fill="hold">
                                          <p:stCondLst>
                                            <p:cond delay="770"/>
                                          </p:stCondLst>
                                        </p:cTn>
                                        <p:tgtEl>
                                          <p:spTgt spid="12"/>
                                        </p:tgtEl>
                                        <p:attrNameLst>
                                          <p:attrName>ppt_x</p:attrName>
                                        </p:attrNameLst>
                                      </p:cBhvr>
                                    </p:anim>
                                    <p:set>
                                      <p:cBhvr>
                                        <p:cTn id="160" dur="770" fill="hold"/>
                                        <p:tgtEl>
                                          <p:spTgt spid="12"/>
                                        </p:tgtEl>
                                        <p:attrNameLst>
                                          <p:attrName>ppt_y</p:attrName>
                                        </p:attrNameLst>
                                      </p:cBhvr>
                                      <p:to>
                                        <p:strVal val="(#ppt_y+0.4)"/>
                                      </p:to>
                                    </p:set>
                                    <p:anim from="(#ppt_y+0.4)" to="(#ppt_y)" calcmode="lin" valueType="num">
                                      <p:cBhvr>
                                        <p:cTn id="161" dur="1230" accel="100000" fill="hold">
                                          <p:stCondLst>
                                            <p:cond delay="770"/>
                                          </p:stCondLst>
                                        </p:cTn>
                                        <p:tgtEl>
                                          <p:spTgt spid="1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2" restart="whenNotActive" fill="hold" evtFilter="cancelBubble" nodeType="interactiveSeq">
                <p:stCondLst>
                  <p:cond evt="onClick" delay="0">
                    <p:tgtEl>
                      <p:spTgt spid="5"/>
                    </p:tgtEl>
                  </p:cond>
                </p:stCondLst>
                <p:endSync evt="end" delay="0">
                  <p:rtn val="all"/>
                </p:endSync>
                <p:childTnLst>
                  <p:par>
                    <p:cTn id="163" fill="hold">
                      <p:stCondLst>
                        <p:cond delay="0"/>
                      </p:stCondLst>
                      <p:childTnLst>
                        <p:par>
                          <p:cTn id="164" fill="hold">
                            <p:stCondLst>
                              <p:cond delay="0"/>
                            </p:stCondLst>
                            <p:childTnLst>
                              <p:par>
                                <p:cTn id="165" presetID="20" presetClass="emph" presetSubtype="0" fill="hold" nodeType="clickEffect">
                                  <p:stCondLst>
                                    <p:cond delay="0"/>
                                  </p:stCondLst>
                                  <p:iterate type="lt">
                                    <p:tmPct val="10000"/>
                                  </p:iterate>
                                  <p:childTnLst>
                                    <p:set>
                                      <p:cBhvr override="childStyle">
                                        <p:cTn id="166" dur="500" autoRev="1" fill="hold"/>
                                        <p:tgtEl>
                                          <p:spTgt spid="5">
                                            <p:txEl>
                                              <p:pRg st="0" end="0"/>
                                            </p:txEl>
                                          </p:spTgt>
                                        </p:tgtEl>
                                        <p:attrNameLst>
                                          <p:attrName>style.color</p:attrName>
                                        </p:attrNameLst>
                                      </p:cBhvr>
                                      <p:to>
                                        <p:clrVal>
                                          <a:schemeClr val="accent2"/>
                                        </p:clrVal>
                                      </p:to>
                                    </p:set>
                                    <p:set>
                                      <p:cBhvr>
                                        <p:cTn id="167" dur="500" autoRev="1" fill="hold"/>
                                        <p:tgtEl>
                                          <p:spTgt spid="5">
                                            <p:txEl>
                                              <p:pRg st="0" end="0"/>
                                            </p:txEl>
                                          </p:spTgt>
                                        </p:tgtEl>
                                        <p:attrNameLst>
                                          <p:attrName>fillcolor</p:attrName>
                                        </p:attrNameLst>
                                      </p:cBhvr>
                                      <p:to>
                                        <p:clrVal>
                                          <a:schemeClr val="accent2"/>
                                        </p:clrVal>
                                      </p:to>
                                    </p:set>
                                    <p:set>
                                      <p:cBhvr>
                                        <p:cTn id="168" dur="500" autoRev="1" fill="hold"/>
                                        <p:tgtEl>
                                          <p:spTgt spid="5">
                                            <p:txEl>
                                              <p:pRg st="0" end="0"/>
                                            </p:txEl>
                                          </p:spTgt>
                                        </p:tgtEl>
                                        <p:attrNameLst>
                                          <p:attrName>fill.type</p:attrName>
                                        </p:attrNameLst>
                                      </p:cBhvr>
                                      <p:to>
                                        <p:strVal val="solid"/>
                                      </p:to>
                                    </p:set>
                                  </p:childTnLst>
                                </p:cTn>
                              </p:par>
                            </p:childTnLst>
                          </p:cTn>
                        </p:par>
                      </p:childTnLst>
                    </p:cTn>
                  </p:par>
                </p:childTnLst>
              </p:cTn>
              <p:nextCondLst>
                <p:cond evt="onClick" delay="0">
                  <p:tgtEl>
                    <p:spTgt spid="5"/>
                  </p:tgtEl>
                </p:cond>
              </p:nextCondLst>
            </p:seq>
          </p:childTnLst>
        </p:cTn>
      </p:par>
    </p:tnLst>
    <p:bldLst>
      <p:bldP spid="2" grpId="0"/>
    </p:bldLst>
  </p:timing>
</p:sld>
</file>

<file path=ppt/theme/_rels/theme6.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Тема17">
  <a:themeElements>
    <a:clrScheme name="Солнечные дни 1">
      <a:dk1>
        <a:srgbClr val="000000"/>
      </a:dk1>
      <a:lt1>
        <a:srgbClr val="FFCC66"/>
      </a:lt1>
      <a:dk2>
        <a:srgbClr val="996633"/>
      </a:dk2>
      <a:lt2>
        <a:srgbClr val="CC6600"/>
      </a:lt2>
      <a:accent1>
        <a:srgbClr val="FF9933"/>
      </a:accent1>
      <a:accent2>
        <a:srgbClr val="CCCCCC"/>
      </a:accent2>
      <a:accent3>
        <a:srgbClr val="FFE2B8"/>
      </a:accent3>
      <a:accent4>
        <a:srgbClr val="000000"/>
      </a:accent4>
      <a:accent5>
        <a:srgbClr val="FFCAAD"/>
      </a:accent5>
      <a:accent6>
        <a:srgbClr val="B9B9B9"/>
      </a:accent6>
      <a:hlink>
        <a:srgbClr val="CC9900"/>
      </a:hlink>
      <a:folHlink>
        <a:srgbClr val="993366"/>
      </a:folHlink>
    </a:clrScheme>
    <a:fontScheme name="Солнечные дни">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Солнечные дни 1">
        <a:dk1>
          <a:srgbClr val="000000"/>
        </a:dk1>
        <a:lt1>
          <a:srgbClr val="FFCC66"/>
        </a:lt1>
        <a:dk2>
          <a:srgbClr val="996633"/>
        </a:dk2>
        <a:lt2>
          <a:srgbClr val="CC6600"/>
        </a:lt2>
        <a:accent1>
          <a:srgbClr val="FF9933"/>
        </a:accent1>
        <a:accent2>
          <a:srgbClr val="CCCCCC"/>
        </a:accent2>
        <a:accent3>
          <a:srgbClr val="FFE2B8"/>
        </a:accent3>
        <a:accent4>
          <a:srgbClr val="000000"/>
        </a:accent4>
        <a:accent5>
          <a:srgbClr val="FFCAAD"/>
        </a:accent5>
        <a:accent6>
          <a:srgbClr val="B9B9B9"/>
        </a:accent6>
        <a:hlink>
          <a:srgbClr val="CC9900"/>
        </a:hlink>
        <a:folHlink>
          <a:srgbClr val="993366"/>
        </a:folHlink>
      </a:clrScheme>
      <a:clrMap bg1="lt1" tx1="dk1" bg2="lt2" tx2="dk2" accent1="accent1" accent2="accent2" accent3="accent3" accent4="accent4" accent5="accent5" accent6="accent6" hlink="hlink" folHlink="folHlink"/>
    </a:extraClrScheme>
    <a:extraClrScheme>
      <a:clrScheme name="Солнечные дни 2">
        <a:dk1>
          <a:srgbClr val="000000"/>
        </a:dk1>
        <a:lt1>
          <a:srgbClr val="FFFFCC"/>
        </a:lt1>
        <a:dk2>
          <a:srgbClr val="996633"/>
        </a:dk2>
        <a:lt2>
          <a:srgbClr val="CC9900"/>
        </a:lt2>
        <a:accent1>
          <a:srgbClr val="FF9933"/>
        </a:accent1>
        <a:accent2>
          <a:srgbClr val="FFFFFF"/>
        </a:accent2>
        <a:accent3>
          <a:srgbClr val="FFFFE2"/>
        </a:accent3>
        <a:accent4>
          <a:srgbClr val="000000"/>
        </a:accent4>
        <a:accent5>
          <a:srgbClr val="FFCAAD"/>
        </a:accent5>
        <a:accent6>
          <a:srgbClr val="E7E7E7"/>
        </a:accent6>
        <a:hlink>
          <a:srgbClr val="FFCC66"/>
        </a:hlink>
        <a:folHlink>
          <a:srgbClr val="993366"/>
        </a:folHlink>
      </a:clrScheme>
      <a:clrMap bg1="lt1" tx1="dk1" bg2="lt2" tx2="dk2" accent1="accent1" accent2="accent2" accent3="accent3" accent4="accent4" accent5="accent5" accent6="accent6" hlink="hlink" folHlink="folHlink"/>
    </a:extraClrScheme>
    <a:extraClrScheme>
      <a:clrScheme name="Солнечные дни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CBCBCB"/>
        </a:hlink>
        <a:folHlink>
          <a:srgbClr val="FFFFFF"/>
        </a:folHlink>
      </a:clrScheme>
      <a:clrMap bg1="lt1" tx1="dk1" bg2="lt2" tx2="dk2" accent1="accent1" accent2="accent2" accent3="accent3" accent4="accent4" accent5="accent5" accent6="accent6" hlink="hlink" folHlink="folHlink"/>
    </a:extraClrScheme>
    <a:extraClrScheme>
      <a:clrScheme name="Солнечные дни 4">
        <a:dk1>
          <a:srgbClr val="000000"/>
        </a:dk1>
        <a:lt1>
          <a:srgbClr val="F8F8F8"/>
        </a:lt1>
        <a:dk2>
          <a:srgbClr val="006600"/>
        </a:dk2>
        <a:lt2>
          <a:srgbClr val="FFCC00"/>
        </a:lt2>
        <a:accent1>
          <a:srgbClr val="9999FF"/>
        </a:accent1>
        <a:accent2>
          <a:srgbClr val="003300"/>
        </a:accent2>
        <a:accent3>
          <a:srgbClr val="AAB8AA"/>
        </a:accent3>
        <a:accent4>
          <a:srgbClr val="D4D4D4"/>
        </a:accent4>
        <a:accent5>
          <a:srgbClr val="CACAFF"/>
        </a:accent5>
        <a:accent6>
          <a:srgbClr val="002D00"/>
        </a:accent6>
        <a:hlink>
          <a:srgbClr val="009966"/>
        </a:hlink>
        <a:folHlink>
          <a:srgbClr val="6600CC"/>
        </a:folHlink>
      </a:clrScheme>
      <a:clrMap bg1="dk2" tx1="lt1" bg2="dk1" tx2="lt2" accent1="accent1" accent2="accent2" accent3="accent3" accent4="accent4" accent5="accent5" accent6="accent6" hlink="hlink" folHlink="folHlink"/>
    </a:extraClrScheme>
    <a:extraClrScheme>
      <a:clrScheme name="Солнечные дни 5">
        <a:dk1>
          <a:srgbClr val="000000"/>
        </a:dk1>
        <a:lt1>
          <a:srgbClr val="F8F8F8"/>
        </a:lt1>
        <a:dk2>
          <a:srgbClr val="990099"/>
        </a:dk2>
        <a:lt2>
          <a:srgbClr val="FFCC00"/>
        </a:lt2>
        <a:accent1>
          <a:srgbClr val="9999FF"/>
        </a:accent1>
        <a:accent2>
          <a:srgbClr val="660066"/>
        </a:accent2>
        <a:accent3>
          <a:srgbClr val="CAAACA"/>
        </a:accent3>
        <a:accent4>
          <a:srgbClr val="D4D4D4"/>
        </a:accent4>
        <a:accent5>
          <a:srgbClr val="CACAFF"/>
        </a:accent5>
        <a:accent6>
          <a:srgbClr val="5C005C"/>
        </a:accent6>
        <a:hlink>
          <a:srgbClr val="CC00CC"/>
        </a:hlink>
        <a:folHlink>
          <a:srgbClr val="6600CC"/>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19">
  <a:themeElements>
    <a:clrScheme name="Лучи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fontScheme name="Лучи">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Лучи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Лучи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Лучи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Лучи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Лучи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Лучи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Лучи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Лучи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Лучи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Тема24">
  <a:themeElements>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Орбита">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Орбита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Орбита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Орбита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рбита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Орбита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Орбита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Орбита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Орбита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Тема13">
  <a:themeElements>
    <a:clrScheme name="1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Апекс">
  <a:themeElements>
    <a:clrScheme name="Апекс">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7.xml><?xml version="1.0" encoding="utf-8"?>
<a:theme xmlns:a="http://schemas.openxmlformats.org/drawingml/2006/main" name="Тема38">
  <a:themeElements>
    <a:clrScheme name="Равновесие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Равновесие">
      <a:majorFont>
        <a:latin typeface="Arial"/>
        <a:ea typeface=""/>
        <a:cs typeface=""/>
      </a:majorFont>
      <a:minorFont>
        <a:latin typeface="Franklin Gothic Book"/>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Равновесие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Равновесие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Равновесие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Равновесие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Равновесие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Равновесие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Равновесие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Равновесие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Равновесие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Тема19</Template>
  <TotalTime>586</TotalTime>
  <Words>1283</Words>
  <Application>Microsoft Office PowerPoint</Application>
  <PresentationFormat>Экран (4:3)</PresentationFormat>
  <Paragraphs>177</Paragraphs>
  <Slides>19</Slides>
  <Notes>0</Notes>
  <HiddenSlides>0</HiddenSlides>
  <MMClips>0</MMClips>
  <ScaleCrop>false</ScaleCrop>
  <HeadingPairs>
    <vt:vector size="4" baseType="variant">
      <vt:variant>
        <vt:lpstr>Тема</vt:lpstr>
      </vt:variant>
      <vt:variant>
        <vt:i4>7</vt:i4>
      </vt:variant>
      <vt:variant>
        <vt:lpstr>Заголовки слайдов</vt:lpstr>
      </vt:variant>
      <vt:variant>
        <vt:i4>19</vt:i4>
      </vt:variant>
    </vt:vector>
  </HeadingPairs>
  <TitlesOfParts>
    <vt:vector size="26" baseType="lpstr">
      <vt:lpstr>Тема17</vt:lpstr>
      <vt:lpstr>Тема19</vt:lpstr>
      <vt:lpstr>Тема24</vt:lpstr>
      <vt:lpstr>Тема13</vt:lpstr>
      <vt:lpstr>Оформление по умолчанию</vt:lpstr>
      <vt:lpstr>Апекс</vt:lpstr>
      <vt:lpstr>Тема38</vt:lpstr>
      <vt:lpstr>I Межмуниципальный интернет-конкурс творческих работ   «Победа народа в сердцах поколений» Секция Презентация- Герои  Великой  Отечественной  войны» «Этих дней не смолкнет слава»</vt:lpstr>
      <vt:lpstr>«Этих дней не смолкнет слава»</vt:lpstr>
      <vt:lpstr>Слайд 3</vt:lpstr>
      <vt:lpstr>       Так начиналась война.</vt:lpstr>
      <vt:lpstr>Венок Славы</vt:lpstr>
      <vt:lpstr>Слайд 6</vt:lpstr>
      <vt:lpstr>Спокойствие, выдержка, уверенность в победе.</vt:lpstr>
      <vt:lpstr>                 «Катюша»</vt:lpstr>
      <vt:lpstr>   Баллада о молчании</vt:lpstr>
      <vt:lpstr>Слайд 10</vt:lpstr>
      <vt:lpstr>Слайд 11</vt:lpstr>
      <vt:lpstr>           Участники ВОВ</vt:lpstr>
      <vt:lpstr>Ленинградцы - блокадники</vt:lpstr>
      <vt:lpstr>В ВОЙНЕ ПРИНИМАЛИ УЧАСТИЕ ЖЕНЩИНЫ</vt:lpstr>
      <vt:lpstr>Слайд 15</vt:lpstr>
      <vt:lpstr>        Врага мы сокрушим</vt:lpstr>
      <vt:lpstr>Слайд 17</vt:lpstr>
      <vt:lpstr>            Победа</vt:lpstr>
      <vt:lpstr>Слайд 19</vt:lpstr>
    </vt:vector>
  </TitlesOfParts>
  <Company>домашний</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«Этих дней не смолкнет слава»</dc:title>
  <dc:creator>Уразаева альбина</dc:creator>
  <cp:lastModifiedBy>LENOVO</cp:lastModifiedBy>
  <cp:revision>71</cp:revision>
  <dcterms:created xsi:type="dcterms:W3CDTF">2009-11-25T18:42:55Z</dcterms:created>
  <dcterms:modified xsi:type="dcterms:W3CDTF">2015-04-19T05:49:02Z</dcterms:modified>
</cp:coreProperties>
</file>