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82" r:id="rId3"/>
    <p:sldId id="281" r:id="rId4"/>
    <p:sldId id="283" r:id="rId5"/>
    <p:sldId id="284" r:id="rId6"/>
    <p:sldId id="285" r:id="rId7"/>
    <p:sldId id="286" r:id="rId8"/>
    <p:sldId id="258" r:id="rId9"/>
    <p:sldId id="25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0865-7D68-414A-A56E-1185267FDF7F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74AAD-8047-490B-B606-B9239CC38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8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772400" cy="390259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ПЕДАГОГИЧЕСКИЙ ПРОЕКТ</a:t>
            </a:r>
            <a:endParaRPr lang="ru-RU" dirty="0"/>
          </a:p>
          <a:p>
            <a:pPr algn="ctr"/>
            <a:r>
              <a:rPr lang="ru-RU" b="1" dirty="0"/>
              <a:t>«ЗАЩИТНИКИ ОТЕЧЕСТВА»</a:t>
            </a:r>
            <a:endParaRPr lang="ru-RU" dirty="0"/>
          </a:p>
          <a:p>
            <a:pPr algn="ctr"/>
            <a:r>
              <a:rPr lang="ru-RU" b="1" dirty="0"/>
              <a:t>для детей подготовительной к школе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47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ветлана\Desktop\Новая папка\P1050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4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\Desktop\Новая папка\P1050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5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а\Desktop\Новая папка\P1050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5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лана\Desktop\Новая папка\P1050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481138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2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лана\Desktop\презентация\DSC00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ФОТКИ\22.02 Зарница у дошкольников\DSCN05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460897" cy="40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0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ФОТКИ\22.02 Зарница у дошкольников\DSCN05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474688" cy="46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2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ФОТКИ\22.02 Зарница у дошкольников\DSCN0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84833" cy="36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6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ФОТКИ\22.02 игровая программа В бой идут одни корабли Ласточка, Боровичок\DSC03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ФОТКИ\22.02 игровая программа В бой идут одни корабли Ласточка, Боровичок\DSCN0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68" y="2183543"/>
            <a:ext cx="234086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2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r>
              <a:rPr lang="ru-RU" b="1" dirty="0"/>
              <a:t>Цель: </a:t>
            </a:r>
            <a:endParaRPr lang="ru-RU" dirty="0"/>
          </a:p>
          <a:p>
            <a:r>
              <a:rPr lang="ru-RU" dirty="0"/>
              <a:t>Расширение представлений о Российской Армии. Формирование здорового образа жизни с целью принести пользу родному Отечеству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sz="2400" b="1" dirty="0"/>
              <a:t>Объект: </a:t>
            </a:r>
            <a:r>
              <a:rPr lang="ru-RU" sz="2400" dirty="0"/>
              <a:t>Российская </a:t>
            </a:r>
            <a:r>
              <a:rPr lang="ru-RU" sz="2400" dirty="0" smtClean="0"/>
              <a:t>армия</a:t>
            </a:r>
          </a:p>
          <a:p>
            <a:pPr marL="109728" indent="0">
              <a:buNone/>
            </a:pPr>
            <a:endParaRPr lang="ru-RU" sz="2400" dirty="0"/>
          </a:p>
          <a:p>
            <a:pPr marL="109728" indent="0">
              <a:buNone/>
            </a:pPr>
            <a:r>
              <a:rPr lang="ru-RU" sz="2400" b="1" dirty="0"/>
              <a:t>Предмет: </a:t>
            </a:r>
            <a:r>
              <a:rPr lang="ru-RU" sz="2400" dirty="0" smtClean="0"/>
              <a:t>Виды и рода войск, военная техника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079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ФОТКИ\22.02 игровая программа В бой идут одни корабли Ласточка, Боровичок\DSCN04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258664" cy="43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9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ФОТКИ\22.02 игровая программа В бой идут одни корабли Ласточка, Боровичок\DSCN04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944952" cy="37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8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ветлана\Desktop\НОВОЕ ФОТО 2012\P1050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Дать детям знания о Российской Армии, </a:t>
            </a:r>
          </a:p>
          <a:p>
            <a:pPr lvl="0"/>
            <a:r>
              <a:rPr lang="ru-RU" dirty="0"/>
              <a:t>Уточнить их представления о родах войск(морской флот, ракетные войска, ВВС, пограничники, десантники), вызвать желание быть похожим на воинов.</a:t>
            </a:r>
          </a:p>
          <a:p>
            <a:pPr lvl="0"/>
            <a:r>
              <a:rPr lang="ru-RU" dirty="0"/>
              <a:t> Развивать смелость, выносливость.</a:t>
            </a:r>
          </a:p>
          <a:p>
            <a:pPr lvl="0"/>
            <a:r>
              <a:rPr lang="ru-RU" dirty="0"/>
              <a:t>Воспитывать чувство патриотизма, любви и гордости за свою страну.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93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046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Предполагаемый результат:</a:t>
            </a:r>
            <a:endParaRPr lang="ru-RU" dirty="0"/>
          </a:p>
          <a:p>
            <a:r>
              <a:rPr lang="ru-RU" dirty="0"/>
              <a:t>В результате реализации данного проекта, дети будут:</a:t>
            </a:r>
          </a:p>
          <a:p>
            <a:pPr lvl="0"/>
            <a:r>
              <a:rPr lang="ru-RU" dirty="0"/>
              <a:t>Знать особенности Российской Армии</a:t>
            </a:r>
          </a:p>
          <a:p>
            <a:pPr lvl="0"/>
            <a:r>
              <a:rPr lang="ru-RU" dirty="0"/>
              <a:t>Иметь представление о  родах войск (морской флот, ракетные войска, ВВС, пограничники, десантники)</a:t>
            </a:r>
          </a:p>
          <a:p>
            <a:pPr lvl="0"/>
            <a:r>
              <a:rPr lang="ru-RU" dirty="0"/>
              <a:t>Проявлять интереса и уважение к защитникам Отечества.</a:t>
            </a:r>
          </a:p>
          <a:p>
            <a:pPr lvl="0"/>
            <a:r>
              <a:rPr lang="ru-RU" dirty="0"/>
              <a:t>Стремиться к совершенствованию своих физических качеств, к   укреплению здоровья.</a:t>
            </a:r>
          </a:p>
          <a:p>
            <a:pPr lvl="0"/>
            <a:r>
              <a:rPr lang="ru-RU" dirty="0"/>
              <a:t>Уметь проявлять инициативу при поиске новой информации</a:t>
            </a:r>
          </a:p>
          <a:p>
            <a:pPr lvl="0"/>
            <a:r>
              <a:rPr lang="ru-RU" dirty="0"/>
              <a:t>Уметь вступать коммуникацию (взаимодействовать при решении задач, отстаивать свою позицию, аргументировать свою точку зрения)</a:t>
            </a:r>
          </a:p>
          <a:p>
            <a:pPr lvl="0"/>
            <a:r>
              <a:rPr lang="ru-RU" dirty="0"/>
              <a:t>Уметь планировать (составлять план деятельности), ставить вопросы, выдвигать гипотезы, видеть проблему, давать определения понятиям, делать умозаключения и выводы.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8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 </a:t>
            </a:r>
            <a:r>
              <a:rPr lang="ru-RU" b="1" dirty="0"/>
              <a:t>этап. Подготовительный</a:t>
            </a:r>
            <a:endParaRPr lang="ru-RU" dirty="0"/>
          </a:p>
          <a:p>
            <a:pPr lvl="0"/>
            <a:r>
              <a:rPr lang="ru-RU" dirty="0"/>
              <a:t>Составление паспорта проекта;</a:t>
            </a:r>
          </a:p>
          <a:p>
            <a:pPr lvl="0"/>
            <a:r>
              <a:rPr lang="ru-RU" dirty="0"/>
              <a:t>Подбор детской художественной литературы для чтения, заучивания стихов;</a:t>
            </a:r>
          </a:p>
          <a:p>
            <a:pPr lvl="0"/>
            <a:r>
              <a:rPr lang="ru-RU" dirty="0"/>
              <a:t>Подбор презентация для просмотра;</a:t>
            </a:r>
          </a:p>
          <a:p>
            <a:pPr lvl="0"/>
            <a:r>
              <a:rPr lang="ru-RU" dirty="0"/>
              <a:t>Подбор сюжетных картинок и иллюстраций;</a:t>
            </a:r>
          </a:p>
          <a:p>
            <a:pPr lvl="0"/>
            <a:r>
              <a:rPr lang="ru-RU" dirty="0"/>
              <a:t>Работа с методическим материалом, литературой по данной теме;</a:t>
            </a:r>
          </a:p>
          <a:p>
            <a:pPr lvl="0"/>
            <a:r>
              <a:rPr lang="ru-RU" dirty="0"/>
              <a:t>Работа с родителями, вводная беседа о планируемом проекте;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Этапы проекта: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8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2 этап. Выполнение проекта</a:t>
            </a:r>
            <a:endParaRPr lang="ru-RU" dirty="0"/>
          </a:p>
          <a:p>
            <a:pPr lvl="0"/>
            <a:r>
              <a:rPr lang="ru-RU" dirty="0"/>
              <a:t>Проведение с детьми бесед о российской армии, о защитниках нашей Родины;</a:t>
            </a:r>
          </a:p>
          <a:p>
            <a:pPr lvl="0"/>
            <a:r>
              <a:rPr lang="ru-RU" dirty="0"/>
              <a:t>Формирование мотивации деятельности;</a:t>
            </a:r>
          </a:p>
          <a:p>
            <a:pPr lvl="0"/>
            <a:r>
              <a:rPr lang="ru-RU" dirty="0"/>
              <a:t>Распределение ролей и обязанностей между участниками  проекта; </a:t>
            </a:r>
          </a:p>
          <a:p>
            <a:pPr lvl="0"/>
            <a:r>
              <a:rPr lang="ru-RU" dirty="0"/>
              <a:t>Проведение подвижных, дидактических, сюжетно-ролевых игр, спортивного развлечения;</a:t>
            </a:r>
          </a:p>
          <a:p>
            <a:pPr lvl="0"/>
            <a:r>
              <a:rPr lang="ru-RU" dirty="0"/>
              <a:t>Чтение художественной литературы детям (заучивание стихов);</a:t>
            </a:r>
          </a:p>
          <a:p>
            <a:pPr lvl="0"/>
            <a:r>
              <a:rPr lang="ru-RU" dirty="0"/>
              <a:t>Рассматривание картин, рисование рисунков, составление альбома - истории «Защитники отечества», просмотр видеофильмов и презентаций;</a:t>
            </a:r>
          </a:p>
          <a:p>
            <a:pPr lvl="0"/>
            <a:r>
              <a:rPr lang="ru-RU" dirty="0"/>
              <a:t>Подготовка к празднику для пап посвящённому 23 февраля;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65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r>
              <a:rPr lang="ru-RU" b="1" dirty="0"/>
              <a:t>3 этап. Результаты</a:t>
            </a:r>
            <a:endParaRPr lang="ru-RU" dirty="0"/>
          </a:p>
          <a:p>
            <a:pPr lvl="0"/>
            <a:r>
              <a:rPr lang="ru-RU" dirty="0"/>
              <a:t>Проведение совместного с родителями праздничного досуга, посвященного Дню Защитника Отечества (совместно с родителями); </a:t>
            </a:r>
          </a:p>
          <a:p>
            <a:pPr lvl="0"/>
            <a:r>
              <a:rPr lang="ru-RU" dirty="0"/>
              <a:t>Выставка альбома - истории «Защитники отечества»; </a:t>
            </a:r>
          </a:p>
          <a:p>
            <a:pPr lvl="0"/>
            <a:r>
              <a:rPr lang="ru-RU" dirty="0"/>
              <a:t>Проведение спортивного мероприятия с элементами соревнований «Зарница»;</a:t>
            </a:r>
          </a:p>
          <a:p>
            <a:pPr lvl="0"/>
            <a:r>
              <a:rPr lang="ru-RU" dirty="0"/>
              <a:t>Проведение итоговой беседы с детьми; </a:t>
            </a:r>
          </a:p>
          <a:p>
            <a:pPr lvl="0"/>
            <a:r>
              <a:rPr lang="ru-RU" dirty="0"/>
              <a:t>Поздравление с праздником всех мужчин. </a:t>
            </a:r>
          </a:p>
          <a:p>
            <a:pPr lvl="0"/>
            <a:r>
              <a:rPr lang="ru-RU" dirty="0"/>
              <a:t>Презентация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55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ветлана\Desktop\Фото работа\DSC00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89" y="1484784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4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Фото работа\DSC00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45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378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 Windows</cp:lastModifiedBy>
  <cp:revision>10</cp:revision>
  <dcterms:created xsi:type="dcterms:W3CDTF">2012-04-01T14:51:05Z</dcterms:created>
  <dcterms:modified xsi:type="dcterms:W3CDTF">2013-02-15T08:07:00Z</dcterms:modified>
</cp:coreProperties>
</file>