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77" r:id="rId4"/>
    <p:sldId id="286" r:id="rId5"/>
    <p:sldId id="278" r:id="rId6"/>
    <p:sldId id="280" r:id="rId7"/>
    <p:sldId id="281" r:id="rId8"/>
    <p:sldId id="283" r:id="rId9"/>
    <p:sldId id="284" r:id="rId10"/>
    <p:sldId id="285" r:id="rId11"/>
    <p:sldId id="267" r:id="rId12"/>
    <p:sldId id="282" r:id="rId13"/>
    <p:sldId id="287" r:id="rId14"/>
    <p:sldId id="28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5D6186-0F65-4E2B-961F-7C38BA549687}" type="datetimeFigureOut">
              <a:rPr lang="ru-RU" smtClean="0"/>
              <a:pPr/>
              <a:t>15.02.2013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CA4BA3B-0BE6-471D-80EE-6F8E2E326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48680"/>
            <a:ext cx="8229600" cy="2651720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0100" y="928670"/>
            <a:ext cx="3429024" cy="52527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</a:rPr>
              <a:t>«Проект     по самостоятельности»</a:t>
            </a: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</a:rPr>
              <a:t>Для детей младшего дошкольного возраста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6" name="Рисунок 5" descr="DSCN3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7" y="571480"/>
            <a:ext cx="3714775" cy="50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2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6" y="0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14546" y="0"/>
            <a:ext cx="5204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Образовательные области: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642918"/>
            <a:ext cx="1874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Коммуникация;</a:t>
            </a:r>
            <a:endParaRPr lang="ru-RU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6315" y="642918"/>
            <a:ext cx="33575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эмоционально-положительно реагировать на просьбы и требования взрослого . Расширение словарного запаса детей. Обучение правильному называнию действий, предметов, их признаков и качеств.</a:t>
            </a:r>
            <a:endParaRPr lang="ru-RU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25464"/>
            <a:ext cx="9144000" cy="718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3174" y="5500702"/>
            <a:ext cx="4143404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Информационная</a:t>
            </a:r>
            <a:r>
              <a:rPr lang="ru-RU" sz="2400" b="1" i="1" dirty="0" smtClean="0">
                <a:solidFill>
                  <a:schemeClr val="bg1"/>
                </a:solidFill>
              </a:rPr>
              <a:t> карта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285729"/>
            <a:ext cx="33575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357166"/>
            <a:ext cx="3143272" cy="104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 dirty="0" smtClean="0"/>
              <a:t>.</a:t>
            </a:r>
            <a:endParaRPr lang="ru-RU" sz="1600" u="sng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285728"/>
            <a:ext cx="335758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</a:rPr>
              <a:t>1 – </a:t>
            </a:r>
            <a:r>
              <a:rPr lang="ru-RU" b="1" dirty="0" err="1" smtClean="0">
                <a:solidFill>
                  <a:srgbClr val="002060"/>
                </a:solidFill>
              </a:rPr>
              <a:t>й</a:t>
            </a:r>
            <a:r>
              <a:rPr lang="ru-RU" b="1" dirty="0" smtClean="0">
                <a:solidFill>
                  <a:srgbClr val="002060"/>
                </a:solidFill>
              </a:rPr>
              <a:t> этап – подготовительный</a:t>
            </a: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00099" y="571480"/>
            <a:ext cx="342902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Консультация с заместителем директора Натальей</a:t>
            </a:r>
            <a:r>
              <a:rPr kumimoji="0" lang="ru-RU" sz="17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Николаевной;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Консультация со страшим педагогом Еленой Леонидовной;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Консультация с психологом Еленой Сергеевной;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Поиск литературы в библиотеке, в интернете;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smtClean="0">
                <a:solidFill>
                  <a:srgbClr val="002060"/>
                </a:solidFill>
              </a:rPr>
              <a:t>Работа с  родителями (анкетирование, оформление консультаций, родительское собрание);</a:t>
            </a:r>
            <a:endParaRPr lang="ru-RU" sz="1700" b="1" i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Диагностика </a:t>
            </a:r>
            <a:r>
              <a:rPr kumimoji="0" lang="ru-RU" sz="17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сформированности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 К.Г.Н. у детей;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Поиск куклы для НОД и одежды к ней.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4786314" y="357166"/>
          <a:ext cx="3357586" cy="3000396"/>
        </p:xfrm>
        <a:graphic>
          <a:graphicData uri="http://schemas.openxmlformats.org/presentationml/2006/ole">
            <p:oleObj spid="_x0000_s11267" name="Диаграмма" r:id="rId4" imgW="4038585" imgH="2752783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071538" y="571480"/>
            <a:ext cx="328614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этап. Выполнение проекта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71538" y="1000108"/>
            <a:ext cx="3286148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700" b="1" i="1" dirty="0" smtClean="0">
                <a:solidFill>
                  <a:srgbClr val="002060"/>
                </a:solidFill>
              </a:rPr>
              <a:t>Составление перспективного плана по воспитанию К.Г.Н.;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конспектов занятий;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7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Индивидуальные консультации с родителями.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58738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000100" y="571480"/>
            <a:ext cx="3357586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3 этап. Результаты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Диагностика детей; 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Родительское  собрание. </a:t>
            </a:r>
            <a:endParaRPr kumimoji="0" lang="ru-RU" sz="17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C:\Users\user\Desktop\ФОТО\15 02 13\DCIM\100NIKON\DSCN3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279" y="571480"/>
            <a:ext cx="4403721" cy="4857783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526" y="0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928662" y="571480"/>
          <a:ext cx="3500462" cy="3214688"/>
        </p:xfrm>
        <a:graphic>
          <a:graphicData uri="http://schemas.openxmlformats.org/presentationml/2006/ole">
            <p:oleObj spid="_x0000_s34818" name="Диаграмма" r:id="rId4" imgW="4038585" imgH="2695557" progId="MSGraph.Chart.8">
              <p:embed followColorScheme="full"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4786314" y="571480"/>
          <a:ext cx="3357563" cy="2928958"/>
        </p:xfrm>
        <a:graphic>
          <a:graphicData uri="http://schemas.openxmlformats.org/presentationml/2006/ole">
            <p:oleObj spid="_x0000_s34819" name="Диаграмма" r:id="rId5" imgW="4038585" imgH="2752783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2285992"/>
            <a:ext cx="3500462" cy="2071702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Подготовили воспитатели группы «Улыбка»: 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Кузнецова Е. Н. </a:t>
            </a:r>
          </a:p>
          <a:p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Карибова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Л. А.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27809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1142984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«Как мы кукле Ксюше помогали стать «большой»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ФОТО\21 01 2013\100NIKON\DSCN3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830761" cy="5143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6" y="-123826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571480"/>
            <a:ext cx="3357586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 3-4 года очень важный период в жизни ребенка. Именно на этом этапе закладываются основы будущей личности, формируются предпосылки нравственно - физического и умственного развития малыша.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</a:rPr>
              <a:t>Для младшего дошкольного возраста (3-4 года) самостоятельность выражается в развитии культурно гигиенических навыков и навыка самообслуживания.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7752" y="571480"/>
            <a:ext cx="32861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</a:rPr>
              <a:t>Культурно-гигиенические навыки и навыки самообслуживания  -  часть культуры поведения. </a:t>
            </a:r>
          </a:p>
          <a:p>
            <a:r>
              <a:rPr lang="ru-RU" sz="1600" dirty="0" smtClean="0"/>
              <a:t>  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</a:rPr>
              <a:t>Соблюдая эти правила, у детей проявляется уважение к окружающим и возникнет представление о том, что неряшливый человек, не умеющий следить за собой, своей внешностью, поступками, как правило, не будет одобрен окружающими людьми. </a:t>
            </a:r>
          </a:p>
          <a:p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</a:rPr>
              <a:t>Кроме того, воспитание у детей навыков личной и общественной гигиены играет важнейшую роль в охране их здоровья.</a:t>
            </a:r>
          </a:p>
          <a:p>
            <a:endParaRPr lang="ru-RU" sz="17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-214337"/>
            <a:ext cx="3254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58738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00100" y="571480"/>
            <a:ext cx="2441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Проблемные вопросы: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571480"/>
            <a:ext cx="33575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Наблюдая за родителями  и детьми при одевании, раздевании, а так же при выполнении других культурно гигиенических навыков. Выявилась следующее: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 действиях при одевании и раздевании отсутствовала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последовательность. Многие дети «поверхностно» выполняли культурно гигиенические навыки.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58738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71538" y="571480"/>
            <a:ext cx="32861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Побудить детей к самостоятельному выполнению культурно гигиенических навыков. Развитие умения самостоятельно при небольшой помощи взрослого одеваться и раздеваться в определенной последовательности.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0"/>
            <a:ext cx="1210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Цель:</a:t>
            </a:r>
          </a:p>
        </p:txBody>
      </p:sp>
      <p:pic>
        <p:nvPicPr>
          <p:cNvPr id="35841" name="Picture 1" descr="C:\Users\user\Desktop\ФОТО\21 01 2013\100NIKON\DSCN2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378621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6" y="0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00100" y="571480"/>
            <a:ext cx="32861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Продолжать учить детей самостоятельно мыть руки перед едой, после загрязнения;</a:t>
            </a:r>
            <a:endParaRPr lang="ru-RU" b="1" i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Насухо вытирать лицо и руки полотенцем;</a:t>
            </a:r>
            <a:endParaRPr lang="ru-RU" b="1" i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Пользоваться индивидуальными предметами (полотенцем, носовым платком, горшком, расческой);</a:t>
            </a:r>
            <a:endParaRPr lang="ru-RU" b="1" i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Аккуратно есть, правильно держать ложку;</a:t>
            </a:r>
            <a:endParaRPr lang="ru-RU" b="1" i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Пользоваться салфеткой;</a:t>
            </a:r>
            <a:endParaRPr lang="ru-RU" b="1" i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Самостоятельно одеваться и раздеваться с небольшой помощью взрослого;</a:t>
            </a:r>
            <a:endParaRPr lang="ru-RU" b="1" i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571480"/>
            <a:ext cx="33575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Способствовать  осмыслению родителями необходимости соблюдения правил личной гигиены; </a:t>
            </a:r>
            <a:endParaRPr lang="ru-RU" b="1" i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Формировать положительное отношение к самообслуживанию;</a:t>
            </a:r>
            <a:endParaRPr lang="ru-RU" b="1" i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i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Воспитывать доброжелательное отношение друг другу, желание помогать в случае затруднения, используя для этого нужные слова, после оказания помощи благодарить за это.</a:t>
            </a:r>
            <a:endParaRPr lang="ru-RU" b="1" i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0"/>
            <a:ext cx="1580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Задачи:</a:t>
            </a:r>
            <a:endParaRPr lang="ru-RU" sz="3200" b="1" i="1" dirty="0" smtClean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857356" y="0"/>
            <a:ext cx="4914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Ожидаемые результаты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571480"/>
            <a:ext cx="32861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Дети: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При небольшой помощи взрослого, ребенок способен самостоятельно выполнять доступные возрасту гигиенические процедуры, одевается и раздевается в определенной последовательности.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Родители: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проявляют личную заинтересованность в согласовании требований к воспитательному процессу; высказывают рекомендации, идеи по обеспечению эффективности 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воспитательного процесса;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9937" name="Picture 1" descr="C:\Users\user\Desktop\ФОТО\21 01 2013\100NIKON\DSCN3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328" y="500042"/>
            <a:ext cx="4520672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3826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00100" y="500042"/>
            <a:ext cx="328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Участники проекта: Дети 2 младшей группы. (гр. «Улыбка»).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56324" y="571480"/>
            <a:ext cx="3387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Продолжительность проекта: 2 недели.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6" y="0"/>
            <a:ext cx="9153526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643042" y="0"/>
            <a:ext cx="5204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Образовательные области:</a:t>
            </a: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000100" y="642918"/>
            <a:ext cx="342902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Социализация: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Безопасность: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художественной литературы: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571480"/>
            <a:ext cx="33575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Воспитание культурно-гигиенических навыков.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Оказывать детям помощь в приобретении игровых умений, обогащать их игровой опыт.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Формировать представление о важности и необходимости выполнения гигиенических процедур.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Развивать элементарные навыки самообслуживания.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Учить слушать чтение, рассказ воспитателя вместе с группой сверстников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883</TotalTime>
  <Words>571</Words>
  <Application>Microsoft Office PowerPoint</Application>
  <PresentationFormat>Экран (4:3)</PresentationFormat>
  <Paragraphs>96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Апекс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«Проекты  во внеурочной деятельности»</dc:title>
  <dc:creator>Ray</dc:creator>
  <cp:lastModifiedBy>user</cp:lastModifiedBy>
  <cp:revision>78</cp:revision>
  <dcterms:created xsi:type="dcterms:W3CDTF">2012-10-23T07:29:26Z</dcterms:created>
  <dcterms:modified xsi:type="dcterms:W3CDTF">2013-02-15T10:50:06Z</dcterms:modified>
</cp:coreProperties>
</file>